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ரக்கத்தையும் நியாயத்தையும் குறித்துப் பாடுவேன்; கர்த்தாவே, உம்மைக் கீர்த்தனம்பண்ணுவ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த்தமமான வழியிலே விவேகமாய் நடப்பேன்; எப்பொழுது என்னிடத்தில் வருவீர்! என் வீட்டிலே உத்தம இருதயத்தோடு நடந்துகொள்ளு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த்தமமான வழியிலே விவேகமாய் நடப்பேன்; எப்பொழுது என்னிடத்தில் வருவீர்! என் வீட்டிலே உத்தம இருதயத்தோடு நடந்துகொள்ளுவ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ீங்கான காரியத்தை என் கண்முன் வைக்கமாட்டேன்; வழி விலகுகிறவர்களின் செய்கையை வெறுக்கிறேன்; அது என்னைப் பற்றா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ீங்கான காரியத்தை என் கண்முன் வைக்கமாட்டேன்; வழி விலகுகிறவர்களின் செய்கையை வெறுக்கிறேன்; அது என்னைப் பற்றா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ாறுபாடான இருதயம் என்னை விட்டு அகலவேண்டும்; பொல்லாதவனை அறியமாட்ட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றனை இரகசியமாய் அவதூறுபண்ணுகிறவனைச் சங்கரிப்பேன்; மேட்டிமைக் கண்ணனையும் பெருநெஞ்சுள்ளவனையும் பொறுக்கமாட்ட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றனை இரகசியமாய் அவதூறுபண்ணுகிறவனைச் சங்கரிப்பேன்; மேட்டிமைக் கண்ணனையும் பெருநெஞ்சுள்ளவனையும் பொறுக்கமாட்ட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சத்தில் உண்மையானவர்கள் என்னோடே வாசம்பண்ணும்படி என் கண்கள் அவர்கள்மேல் நோக்கமாயிருக்கும்; உத்தமமான வழியில் நடக்கிறவன் என்னைச் சேவிப்ப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சத்தில் உண்மையானவர்கள் என்னோடே வாசம்பண்ணும்படி என் கண்கள் அவர்கள்மேல் நோக்கமாயிருக்கும்; உத்தமமான வழியில் நடக்கிறவன் என்னைச் சேவிப்ப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படுசெய்கிறவன் என் வீட்டுக்குள் இருப்பதில்லை; பொய்சொல்லுகிறவன் என் கண்முன் நிலைப்பத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க்கிரமக்காரர் ஒருவரும் கர்த்தருடைய நகரத்தில் இராதபடி வேர் அறுப்புண்டுபோக, தேசத்திலுள்ள அக்கிரமக்காரர் யாவரையும் அதிகாலமே சங்கரிப்ப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க்கிரமக்காரர் ஒருவரும் கர்த்தருடைய நகரத்தில் இராதபடி வேர் அறுப்புண்டுபோக, தேசத்திலுள்ள அக்கிரமக்காரர் யாவரையும் அதிகாலமே சங்கரிப்ப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ುಣೆ ನೀತಿಗಳನ್ನು ಕುರಿತು ಹಾಡುವೆನು; ಓ ಕರ್ತನೇ, ನಿನ್ನನ್ನು ಕೀರ್ತಿ 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ಸಂಪೂರ್ಣವಾದ ಮಾರ್ಗದಲ್ಲಿ ಬುದ್ಧಿ ಯಿಂದ ನಡೆದು ಕೊಳ್ಳುವೆನು; ಯಾವಾಗ ನನ್ನ ಬಳಿಗೆ ಬರುವಿ? ನನ್ನ ಹೃದಯ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ಪೂರ್ಣತೆಯಿಂದ ನನ್ನ ಮನೆಯೊಳಗೆ ನಡೆದುಕೊಳ್ಳ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ಕೆಟ್ಟ ಕಾರ್ಯ ವನ್ನು ನನ್ನ ಕಣ್ಣುಗಳ ಮುಂದೆ ನಾನು ಇಡುವದಿಲ್ಲ; ಅಕ್ರಮಗಾರರ ಕೆಲಸವನ್ನು ಹಗೆ ಮಾಡುತ್ತೇನೆ; ಅದು ನ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ಟಿಕೊಳ್ಳ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ಡೊಂಕಾದ ಹೃದಯವು ನನ್ನನ್ನು ಬಿಟ್ಟು ಹೋಗುವದು; ಕೆಟ್ಟವನನ್ನು ತಿಳಿಯು 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ಮರೆಯಾಗಿ ನೆರೆಯವನ ಮೇಲೆ ಚಾಡಿ ಹೇಳುವವನನ್ನು ಸಂಹರಿಸುವೆನು; ಗರ್ವದ ಕಣ್ಣೂ ಅಹಂಕಾರದ ಹೃದಯವೂ ಉಳ್ಳ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ಾಳಲಾರ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ದೇಶದಲ್ಲಿರುವ ನಂಬಿಗಸ್ತರು ನನ್ನ ಸಂಗಡ ವಾಸಿ ಸುವ ಹಾಗೆ ನನ್ನ ಕಣ್ಣುಗಳು ಅವರ ಮೇಲೆ ಅವೆ; ಸಂಪೂರ್ಣವಾದ ಮಾರ್ಗ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ಡೆದು ಕೊಳ್ಳುವ ವನೇ ನನ್ನನ್ನು ಸೇವ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ಮೋಸ ಮಾಡುವವನು ನನ್ನ ಮನೆಯೊಳಗೆ ವಾಸಮಾಡನು; ಸುಳ್ಳಾಡುವವನು ನನ್ನ ಕಣ್ಣುಗಳ ಮುಂದೆ ನೆಲೆಯಾಗಿರುವದಿ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ದುಷ್ಟ ತನ ಮಾಡುವವರೆಲ್ಲರನ್ನು ಕರ್ತನ ಪಟ್ಟಣದೊಳ ಗಿಂದ ಕಡಿದು ಬಿಡುವ ಹಾಗೆ ಬೆಳಿಗ್ಗೆ ದೇಶದ ದುಷ್ಟ ರೆಲ್ಲ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ಹರ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2026-10-21T07:29:27Z</dcterms:created>
  <dcterms:modified xsi:type="dcterms:W3CDTF">2026-10-21T07:29:27Z</dcterms:modified>
  <dc:title>ಕೀರ್ತನೆಗಳು : 101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