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ும் அதின் நிறைவும், உலகமும் அதிலுள்ள குடிகளும் கர்த்தருடைய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ே அதைக் கடல்களுக்குமேலாக அஸ்திபாரப்படுத்தி, அதை நதிகளுக்கு மேலாக ஸ்தாபி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ர் கர்த்தருடைய பர்வதத்திலே ஏறுவான்? யார் அவருடைய பரிசுத்த ஸ்தலத்தில் நிலைத்திருப்பான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ைகளில் சுத்தமுள்ளவனும் இருதயத்தில் மாசில்லாதவனுமாயிருந்து, தன் ஆத்துமாவை மாயைக்கு ஒப்புக்கொடாமலும், கபடாய் ஆணையிடாமலும் இருக்கிறவன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ைகளில் சுத்தமுள்ளவனும் இருதயத்தில் மாசில்லாதவனுமாயிருந்து, தன் ஆத்துமாவை மாயைக்கு ஒப்புக்கொடாமலும், கபடாய் ஆணையிடாமலும் இருக்கிறவன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கர்த்தரால் ஆசீர்வாதத்தையும், என் இரட்சிப்பின் தேவனால் நீதியையும் பெறு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ுவே அவரைத் தேடி விசாரித்து, அவருடைய சமுகத்தை நாடுகிற யாக்கோபு என்னும் சந்ததி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சல்களே உங்கள் தலைகளை உயர்த்துங்கள்; அநாதி கதவுகளே, உயருங்கள்; மகிமையின் ராஜா உட்பிரவேசி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ர் இந்த மகிமையின் ராஜா? அவர் வல்லமையும் பராக்கிரமமுமுள்ள கர்த்தர்; அவர் யுத்தத்தில் பராக்கிரமமுள்ள கர்த்தராம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ல்களே உங்கள் தலைகளை உயர்த்துங்கள்; அநாதி கதவுகளே உயருங்கள், மகிமையின் ராஜா உட்பிரவேசி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ர் இந்த மகிமையின் ராஜா? அவர் சேனைகளின் கர்த்தரானவர்; அவரே மகிமையின் ராஜா. 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ಭೂಮಿಯೂ ಅದರ ಸಮಸ್ತವೂ ಭೂಲೋಕವೂ ಅದರಲ್ಲಿ ವಾಸಿಸುವವುಗಳೂ ಕರ್ತನವು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ು ಅದನ್ನು ಸಮುದ್ರಗಳ ಮೇಲೆ ಸ್ಥಾಪಿಸಿ ಪ್ರವಾಹಗಳ ಮೇಲೆ ಅದನ್ನು ಸ್ಥಿರ ಪಡ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 ಪರ್ವತವನ್ನು ಹತ್ತುವವನು ಯಾರು? ಇಲ್ಲವೆ ಆತನ ಪರಿಶುದ್ಧ ಸ್ಥಳದಲ್ಲಿ ನಿಲ್ಲುವವ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ಶುದ್ಧ ಹಸ್ತಗಳೂ ನಿರ್ಮಲವಾದ ಹೃದ ಯವೂ ಉಳ್ಳವನಾಗಿದ್ದು ತನ್ನ ಪ್ರಾಣವನ್ನು ವ್ಯರ್ಥ ತ್ವಕ್ಕೆ ಎತ್ತದೆಯೂ ಇಲ್ಲ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ೋಸದಿಂದ ಆಣೆ ಇಡ ದೆಯೂ ಇರುವವ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ೇ ಕರ್ತನ ಕಡೆಯಿಂದ ಆಶೀರ್ವಾದವನ್ನೂ ತನ್ನ ರಕ್ಷಕನಾದ ದೇವರಿಂದ ನೀತಿ ಯನ್ನೂ ಹೊಂದ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ನ್ನು ಹುಡುಕುವ ಸಂತತಿಯು ಇದೇ; ಓ ಯಾಕೋಬ್ಯರ ದೇವರೇ, ನಿನ್ನ ಸನ್ನಿಧಿಯನ್ನು ಹುಡುಕುವವರು ಇಂಥವರೇ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ಬಾಗಲುಗಳೇ, ನಿಮ್ಮ ತಲೆಗಳನ್ನು ಎತ್ತಿರಿ; ನಿತ್ಯ ದ್ವಾರಗಳೇ, ಎತ್ತಲ್ಪಡಿರಿ; ಮಹಿಮೆಯುಳ್ಳ ಅರಸನು ಒಳಗೆ ಬರ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ಈ ಮಹಿಮೆಯ ಅರಸನು ಯಾರು? ಬಲವೂ ಪರಾಕ್ರಮವೂ ಉಳ್ಳ ಕರ್ತನು; ಯುದ್ಧದಲ್ಲಿ ಪರಾಕ್ರಮವುಳ್ಳ ಕರ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ಬಾಗಲುಗಳೇ, ನಿಮ್ಮ ತಲೆಗಳನ್ನೆತ್ತಿರಿ; ನಿತ್ಯದ್ವಾರ ಗಳೇ, ಅವುಗಳನ್ನು ಎತ್ತಿರಿ; ಮಹಿಮೆಯ ಅರಸನು ಒಳಗೆ ಬರ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ಮಹಿಮೆಯ ಅರಸನಾದ ಈತನು ಯಾರು? ಸೈನ್ಯಗಳ ಕರ್ತನು, ಈತನೇ ಮಹಿಮೆಯ ಅರಸನು--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2026-10-21T07:29:26Z</dcterms:created>
  <dcterms:modified xsi:type="dcterms:W3CDTF">2026-10-21T07:29:26Z</dcterms:modified>
  <dc:title>ಕೀರ್ತನೆಗಳು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