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song of songs, which is Solomon'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him kiss me with the kisses of his mouth: for your love is better than win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et him kiss me with the kisses of his mouth: for your love is better than win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cause of the savour of your good ointments your name is as ointment poured forth, therefore do the virgins love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cause of the savour of your good ointments your name is as ointment poured forth, therefore do the virgins love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raw me, we will run after you: the king has brought me into his chambers: we will be glad and rejoice in you, we will remember your love more than wine: the upright love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raw me, we will run after you: the king has brought me into his chambers: we will be glad and rejoice in you, we will remember your love more than wine: the upright love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raw me, we will run after you: the king has brought me into his chambers: we will be glad and rejoice in you, we will remember your love more than wine: the upright love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m black, but comely, O all of you daughters of Jerusalem, as the tents of Kedar, as the curtains of Solomo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m black, but comely, O all of you daughters of Jerusalem, as the tents of Kedar, as the curtains of Solomo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ook not upon me, because I am black, because the sun has looked upon me: my mother's children were angry with me; they made me the keeper of the vineyards; but mine own vineyard have I not kep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ook not upon me, because I am black, because the sun has looked upon me: my mother's children were angry with me; they made me the keeper of the vineyards; but mine own vineyard have I not kep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ook not upon me, because I am black, because the sun has looked upon me: my mother's children were angry with me; they made me the keeper of the vineyards; but mine own vineyard have I not kep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ell me, O you whom my soul loves, where you feed, where you make your flock to rest at noon: for why should I be as one that turns aside by the flocks of your companions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ell me, O you whom my soul loves, where you feed, where you make your flock to rest at noon: for why should I be as one that turns aside by the flocks of your companions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f you know not, O you fairest among women, go your way forth by the footsteps of the flock, and feed your kids beside the shepherds' tent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f you know not, O you fairest among women, go your way forth by the footsteps of the flock, and feed your kids beside the shepherds' tent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have compared you, O my love, to a company of horses in Pharaoh's chariot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r cheeks are comely with rows of jewels, your neck with chains of gol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e will make you borders of gold with studs of silv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ile the king sits at his table, my spikenard sends forth the smell thereo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 bundle of myrrh is my well-beloved unto me; he shall lie all night between my breast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My beloved is unto me as a cluster of camphire in the vineyards of Engedi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, you are fair, my love; behold, you are fair; you have doves' ey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hold, you are fair, my beloved, yea, pleasant: also our bed is gree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beams of our house are cedar, and our rafters of fi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பாடின உன்னதப்பாட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வாயின் முத்தங்களால் என்னை முத்தமிடுவாராக: உமது நேசம் திராட்சரசத்தைப் 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ப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ிமளதைலங்கள் இன்பமான வாசனையுள்ளவைகள்; உமது நாமம் ஊற்றுண்ட பரிமளதைலமாயிருக்கிறது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்னியர்கள் உம்மை நேச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இழுத்துக்கொள்ளும் உமக்குப் பின்னே ஓடி வருவோம்; ராஜா என்னைத் தமது அற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ைத்துக்கொண்டுவந்தார்; நாங்கள் உமக்குள் களிகூர்ந்து மகிழுவோம்; திராட்சரசத்தைப் பார்க்கில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ேசத்தை நினைப்போம்; உத்தமர்கள் உம்மை நேச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கேதாரின் கூடாரங்களைப்போலவும் சாலொமோனின் திரைகளைப்போலவ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ுப்பாயிருந்தாலும் அழக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றுப்பாயிருக்கிறேன் என்று பாராதேயுங்கள்; வெய்யில் என்மேற்பட்டது; என் தாயின் பிள்ள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மேல் கோபமாயிருந்து என்னைத் திராட்சத்தோட்டங்களுக்குக் காவற்காரியாக வைத்தார்கள்; என் சொந்த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ாட்சத்தோட்டத்தையோ நான் கா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 நேசரே! உமது மந்தையை எங்கே மேய்த்து, அதை மத்தியானத்தில் எங்கே மடக்குகிறீர்?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ம்; உமது தோழரின் மந்தைகள் அருகே அலைந்துதிரிகிறவளைப்போல நான் இருக்கவேண்டிய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ிரீகளில் ரூபவதியே! அதை நீ அறியாயாகில், மந்தையின் காலடிகளைத் தொடர்ந்துபோய், மேய்ப்ப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ங்களண்டையில் உன் ஆட்டுக்குட்டிகளை மேயவி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ியமே! பார்வோனுடைய இரதங்களில் பூண்டிருக்கிற பரிகள் பவுஞ்சுக்கு உன்னை ஒப்ப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ரணாதிகள் பூண்ட உன் கன்னங்களும், ஆரங்கள் பூண்ட உன் கழுத்தும் அழக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ெள்ளிப் பொட்டுகளுள்ள பொன் ஆபரணங்களை உனக்குப் பண்ண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 தமது பந்தியிலிருக்குந்தனையும் என்னுடைய நளததைலம் தன் வாசனையை வீச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ேசர் எனக்கு என் ஸ்தனங்களின் நடுவில் தங்கும் வெள்ளைப்போளச் செ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ேசர் எனக்கு எங்கேதி ஊர் திராட்சத்தோட்டங்களில் முளைக்கும் மருதோன்றிப் பூங்கொத்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ிரியமே! நீ ரூபவதி; நீ ரூபவதி; உன் கண்கள் புறாக்கண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ரூபமுள்ளவர்; என் நேசரே! நீர் இன்பமானவர்; நம்முடைய மஞ்சம் பசுமைய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வீட்டின் உத்திரங்கள் கேதுருமரம், நம்முடைய மச்சு தேவதாரும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தப்பாட்ட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2026-09-17T00:33:57Z</dcterms:created>
  <dcterms:modified xsi:type="dcterms:W3CDTF">2026-09-17T00:33:57Z</dcterms:modified>
  <dc:title>உன்னதப்பாட்டு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