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ரலோகத்தில் தேவனுடைய ஆலயம் திறக்கப்பட்டது, அவருடைய ஆலயத்திலே அவருடைய உடன்படிக்கையின் பெட்டி காணப்பட்டது; அப்பொழுது மின்னல்களும், சத்தங்களும், இடிமுழக்கங்களும், பூமியதிர்ச்சியும், பெருங்கல்மழையும் உண்டாய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ைக்கோலுக்கு ஒப்பான ஒருஅளவுகோல் என்னிடத்தில் கொடுக்கப்பட்டது. அப்பொழுது தேவதூதன் நின்று, என்னை நோக்கி: நீ எழுந்து, தேவனுடைய ஆலயத்தையும், பலிபீடத்தையும் அதில் தொழுதுகொள்ளுகிறவர்களையும் அளந்து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ைக்கோலுக்கு ஒப்பான ஒருஅளவுகோல் என்னிடத்தில் கொடுக்கப்பட்டது. அப்பொழுது தேவதூதன் நின்று, என்னை நோக்கி: நீ எழுந்து, தேவனுடைய ஆலயத்தையும், பலிபீடத்தையும் அதில் தொழுதுகொள்ளுகிறவர்களையும் அளந்து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லயத்திற்குப் புறம்பே இருக்கிறபிராகாரம் புறஜாதியாருக்குக் கொடுக்கப்பட்டபடியால் அதை அளவாமல் புறம்பாக்கிப்போடு; பரிசுத்த நகரத்தை அவர்கள் நாற்பத்திரண்டு மாதமளவும் மித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லயத்திற்குப் புறம்பே இருக்கிறபிராகாரம் புறஜாதியாருக்குக் கொடுக்கப்பட்டபடியால் அதை அளவாமல் புறம்பாக்கிப்போடு; பரிசுத்த நகரத்தை அவர்கள் நாற்பத்திரண்டு மாதமளவும் மித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இரண்டு சாட்சிகளும் இரட்டு வஸ்திரமுடுத்திக்கொண்டிருக்கிறவர்களாய், ஆயிரத்திருநூற்றறுபது நாளளவும் தீர்க்கதரிசனஞ்சொல்லும்படி அவர்களுக்கு அதிகாரம் 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இரண்டு சாட்சிகளும் இரட்டு வஸ்திரமுடுத்திக்கொண்டிருக்கிறவர்களாய், ஆயிரத்திருநூற்றறுபது நாளளவும் தீர்க்கதரிசனஞ்சொல்லும்படி அவர்களுக்கு அதிகாரம் கொட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லோகத்தின் ஆண்டவருக்கு முன்பாக நிற்கிற இரண்டு ஒலிவமரங்களும் இரண்டு விளக்குத்தண்டுகளும் இவ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அவர்களைச் சேதப்படுத்தமனதாயிருந்தால், அவர்களுடைய வாயிலிருந்து அக்கினி புறப்பட்டு, அவர்களுடைய சத்துருக்களைப் பட்சிக்கும்; அவர்களைச் சேதப்படுத்த மனதாயிருக்கிறவன் எவனோ அவன் அப்படியே கொல்லப்பட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அவர்களைச் சேதப்படுத்தமனதாயிருந்தால், அவர்களுடைய வாயிலிருந்து அக்கினி புறப்பட்டு, அவர்களுடைய சத்துருக்களைப் பட்சிக்கும்; அவர்களைச் சேதப்படுத்த மனதாயிருக்கிறவன் எவனோ அவன் அப்படியே கொல்லப்பட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தீர்க்கதரிசனஞ் சொல்லிவருகிற நாட்களிலே மழைபெய்யாதபடிக்கு வானத்தை அடைக்க அவர்களுக்கு அதிகாரமுண்டு; அவர்கள் தண்ணீர்களை இரத்தமாக மாற்றவும், தங்களுக்கு வேண்டும்போதெல்லாம் பூமியைச்சகலவித வாதைகளாலும் வாதிக்கவும் அவர்களுக்கு அதிகாரமுண்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தீர்க்கதரிசனஞ் சொல்லிவருகிற நாட்களிலே மழைபெய்யாதபடிக்கு வானத்தை அடைக்க அவர்களுக்கு அதிகாரமுண்டு; அவர்கள் தண்ணீர்களை இரத்தமாக மாற்றவும், தங்களுக்கு வேண்டும்போதெல்லாம் பூமியைச்சகலவித வாதைகளாலும் வாதிக்கவும் அவர்களுக்கு அதிகாரமு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சாட்சியைச்சொல்லி முடித்திருக்கும்போது, பாதாளத்திலிருந்தேறுகிற மிருகம் அவர்களோடே யுத்தம்பண்ணி, அவர்களை ஜெயித்து, அவர்களைக் கொன்றுபோ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சாட்சியைச்சொல்லி முடித்திருக்கும்போது, பாதாளத்திலிருந்தேறுகிற மிருகம் அவர்களோடே யுத்தம்பண்ணி, அவர்களை ஜெயித்து, அவர்களைக் கொன்றுபோ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உடல்கள் மகாநகரத்தின் விசாலமான வீதியிலே கிடக்கும். அந்த நகரம் சோதோம் என்றும் எகிப்து என்றும் ஞானார்த்தமாய்ச் சொல்லப்படும்; அதிலே நம்முடைய கர்த்தரும் சிலுவையிலே அறையப்ப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உடல்கள் மகாநகரத்தின் விசாலமான வீதியிலே கிடக்கும். அந்த நகரம் சோதோம் என்றும் எகிப்து என்றும் ஞானார்த்தமாய்ச் சொல்லப்படும்; அதிலே நம்முடைய கர்த்தரும் சிலுவையிலே அறையப்ப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லும், கோத்திரங்களிலும், பாஷைக்காரரிலும், ஜாதிகளிலுமுள்ளவர்கள் அவர்களுடைய உடல்களை மூன்றரை நாள் வரைக்கும் பார்ப்பார்கள், அவர்களுடைய உடல்களைக் கல்லறைகளில் வைக்கவொ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லும், கோத்திரங்களிலும், பாஷைக்காரரிலும், ஜாதிகளிலுமுள்ளவர்கள் அவர்களுடைய உடல்களை மூன்றரை நாள் வரைக்கும் பார்ப்பார்கள், அவர்களுடைய உடல்களைக் கல்லறைகளில் வைக்கவொ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்விரண்டு தீர்க்கதரிசிகளும் பூமியின் குடிகளை வேதனைப்படுத்தினபடியால் அவர்கள் நிமித்தம் பூமியில் குடியிருக்கிறவர்கள் சந்தோஷப்பட்டுக் களிகூர்ந்து, ஒருவருக்கொருவர் வெகுமதிகளை அனுப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்விரண்டு தீர்க்கதரிசிகளும் பூமியின் குடிகளை வேதனைப்படுத்தினபடியால் அவர்கள் நிமித்தம் பூமியில் குடியிருக்கிறவர்கள் சந்தோஷப்பட்டுக் களிகூர்ந்து, ஒருவருக்கொருவர் வெகுமதிகளை அனுப்ப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ரை நாளைக்குப்பின்பு தேவனிடத்திலிருந்து ஜீவஆவி அவர்களுக்குள் பிரவேசித்தது, அப்பொழுது அவர்கள் காலூன்றி நின்றார்கள்; அவர்களைப் பார்த்தவர்களுக்கு மிகுந்த பயமுண்ட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ரை நாளைக்குப்பின்பு தேவனிடத்திலிருந்து ஜீவஆவி அவர்களுக்குள் பிரவேசித்தது, அப்பொழுது அவர்கள் காலூன்றி நின்றார்கள்; அவர்களைப் பார்த்தவர்களுக்கு மிகுந்த பயமுண்ட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ங்கே ஏறிவாருங்கள் என்று வானத்திலிருந்து தங்களுக்கு உண்டான பெரிய சத்தத்தை அவர்கள் கேட்டு, மேகத்தில் ஏறி வானத்திற்குப் போனார்கள், அவர்களுடைய சத்துருக்கள் அவர்களைப் பார்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ங்கே ஏறிவாருங்கள் என்று வானத்திலிருந்து தங்களுக்கு உண்டான பெரிய சத்தத்தை அவர்கள் கேட்டு, மேகத்தில் ஏறி வானத்திற்குப் போனார்கள், அவர்களுடைய சத்துருக்கள் அவர்களைப் பார்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ேரத்திலே பூமி மிகவும் அதிர்ந்தது, உடனே அந்த நகரத்தில் பத்திலொருபங்கு இடிந்து விழுந்தது; மனுஷரில் ஏழாயிரம்பேர் பூமியதிர்ச்சியினால் அழிந்தார்கள்; மீதியானவர்கள் பயமடைந்து பரலோகத்தின் தேவனை மகிமை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ஆபத்து கடந்துபோயிற்று; இதோ, மூன்றாம் ஆபத்து சீக்கிரமாய் வர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 தூதன் எக்காளம் ஊதினான்; அப்பொழுது உலகத்தின் ராஜ்யங்கள் நம்முடைய கர்த்தருக்கும், அவருடைய கிறிஸ்துவுக்குமுரிய ராஜ்யங்களாயின; அவர் சதாகாலங்களிலும் ராஜ்யபாரம் பண்ணுவார் என்னும் கெம்பீர சத்தங்கள் வானத்தில் உண்டா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ுக்கு முன்பாகத் தங்கள் சிங்காசனங்கள்மேல் உட்கார்ந்திருந்த இருபத்துநான்கு மூப்பர்களும் முகங்குப்புற விழுந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க்கிறவரும் இருந்தவரும் வருகிறவருமாகிய சர்வவல்லமையுள்ள கர்த்தராகிய தேவனே, உம்மை ஸ்தோத்திரிக்கிறோம், தேவரீர் உமது மகா வல்லமையைக்கொண்டு ராஜ்யபாரம்பண்ணு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் கோபித்தார்கள், அப்பொழுது உம்முடைய கோபம் மூண்டது; மரித்தோர் நியாயத்தீர்ப்படைகிறதற்கும், தீர்க்கதரிசிகளாகிய உம்முடைய ஊழியக்காரருக்கும் பரிசுத்தவான்களுக்கும் உமது நாமத்தின்மேல் பயபக்தியாயிருந்த சிறியோர் பெரியோருக்கும் பலனளிக்கிறதற்கும், பூமியைக் கெடுத்தவர்களைக் கெடுக்கிறதற்கும், காலம்வந்தது என்று சொல்லி, தேவனைத் தொழுது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ಪರಲೋಕದಲ್ಲಿ ದೇವಾಲಯವು ತೆರೆಯ ಲ್ಪಟ್ಟಿತು; ಆತನ ಆಲಯದಲ್ಲಿ ಆತನ ಒಡಂಬಡಿಕೆಯ ಮಂಜೂಷವು ಕಾಣಿಸಿತು;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ಂಚುಗಳೂ ವಾಣಿಗಳೂ ಗುಡುಗುಗಳೂ ಭೂಕಂಪವೂ ದೊಡ್ಡ ಆನೆಕಲ್ಲಿನ ಮಳೆಯೂ ಉಂಟ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ಕೋಲಿನಂತಿದ್ದ ಒಂದು ದಂಡ ನನಗೆ ಕೊಡಲ್ಪಟ್ಟಿತು ಮತ್ತು ಆ ದೂತನು ನಿಂತುಕೊಂಡು ಎದ್ದು ದೇವರ ಆಲ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ವೇದಿಯನ್ನೂ ಆಲಯದಲ್ಲಿ ಆರಾಧನೆ ಮಾಡು ವವರನ್ನೂ ಅಳತೆ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ಆಲಯದ ಹೊರಗಿರುವ ಅಂಗಳವನ್ನು ಅಳೆಯದೆ ಬಿಟ್ಟುಬಿಡು; ಯಾಕಂದರೆ ಅದು ಅನ್ಯ ಜನರಿಗೆ ಕೊಡಲ್ಪಟ್ಟಿದೆ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ಪಟ್ಟಣವನ್ನು ನಾಲ್ವತ್ತೆರಡು ತಿಂಗಳು ತುಳಿದ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ನನ್ನ ಇಬ್ಬರು ಸಾಕ್ಷಿಗಳು ಗೋಣಿತಟ್ಟನ್ನು ಹೊದ್ದುಕೊಂಡು ಸಾವಿರದ ಇನ್ನೂರ ಅರವತ್ತು ದಿನಗಳ ತನಕ ಪ್ರವಾದ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ರಿಗೆ ಅಧಿಕಾರ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ೂಲೋಕದ ದೇವರ ಮುಂದೆ ನಿಂತಿರುವ ಎರಡು ಎಣ್ಣೆಯ ಮರಗಳೂ ಎರಡು ದೀಪಸ್ತಂಭಗಳೂ 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ವರಿಗೆ ಯಾವ ನಾದರೂ ಕೇಡನ್ನು ಮಾಡಬೇಕೆಂದಿದ್ದರೆ ಇವರ ಬಾಯೊಳಗಿಂದ ಬೆಂಕಿ ಹೊರಟು ಇವರ ಶತ್ರುಗಳನ್ನು ನುಂಗಿ ಬಿಡ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ಿಗೆ ಯಾವನಾದರೂ ಕೇಡನ್ನು ಉಂಟು ಮಾಡಬೇಕೆಂದಿದ್ದರೆ ಅವನು ಈ ರೀತಿಯಾಗಿ ಕೊಲೆಯ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ಪ್ರವಾದನೆಯ ದಿನ ಗಳಲ್ಲಿ ಮಳೆಬೀಳದಂತೆ ಆಕಾಶವನ್ನು ಮುಚ್ಚುವ ಅಧಿಕಾರ ಇವರಿಗೆ ಉಂಟು. ಇದಲ್ಲದೆ ಇವರಿಗೆ ಇಷ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ಾಗೆಲ್ಲಾ ನೀರು ರಕ್ತವಾಗುವಂತೆ ಮಾಡುವದಕ್ಕೂ ಸಕಲ ವಿಧವಾದ ಉಪದ್ರವಗಳಿಂದ ಭೂಮಿಯನ್ನು ಹೊಡೆಯುವದಕ್ಕೂ ಅಧಿಕಾರ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ವರು ತಮ್ಮ ಸಾಕ್ಷಿಯನ್ನು ಹೇಳಿ ಮುಗಿಸಿದ ನಂತರ ತಳವಿಲ್ಲದ ತಗ್ಗಿನಿಂದ ಏರಿ ಬರುವ ಮೃಗವು ಇವರಿ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ಿ ಇವರನ್ನು ಜಯಿಸಿ ಕೊಲ್ಲ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ವರ ಶವಗಳು ಮಹಾ ಪಟ್ಟಣದ ಬೀದಿಯಲ್ಲಿ ಬಿದ್ದಿರುವವು. ಆ ಪಟ್ಟಣಕ್ಕೆ ಆತ್ಮಿಕವಾಗಿ ಸೊದೋಮ್‌ ಎಂತಲೂ ಐಗುಪ್ತ ಎ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ುವರು; ನಮ್ಮ ಕರ್ತನು ಅಲ್ಲಿಯೇ ಶಿಲುಬೆಗೆ ಹಾಕ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ಪ್ರಜೆ ಕುಲ ಭಾಷೆ ಜನಾಂಗಗಳವರು ಸತ್ತುಹೋದ ಅವರ ಶವಗಳನ್ನು ಮೂರುವರೆ ದಿನಗಳು ನೋಡುವರು, ಸತ್ತುಹೋದ ಅವರ ಶವ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ಯಲ್ಲಿ ಇಡ ಗೊ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ಇಬ್ಬರು ಪ್ರವಾದಿಗಳು ಭೂಮಿಯ ಮೇಲೆ ವಾಸ ಮಾಡುವವರನ್ನು ಯಾತನೆ ಪಡಿಸಿದ್ದರಿಂದ ಇವರ ವಿಷಯದಲ್ಲಿ ಭೂನಿವಾಸ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ಿ ಸಂಭ್ರಮಗೊಂಡು ಒಬ್ಬರಿಗೊಬ್ಬರು ದಾನಗಳನ್ನು ಕಳುಹಿಸುವ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ೂರುವರೆ ದಿನಗಳಾದ ಮೇಲೆ ದೇವರಿಂದ ಜೀವಾತ್ಮ ಬಂದು ಆ ಶವಗಳಲ್ಲಿ ಸೇರಲು ಅವು ಕಾಲೂರಿ ನಿಂತವು. ಅವರನ್ನು ನೋಡಿದ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 ಭಯವು ಹಿಡ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ಮೇಲೆ ಅವರಿಗೆ--ಇಲ್ಲಿ ಮೇಲಕ್ಕೆ ಬನ್ನಿರಿ ಎಂದು ಹೇಳುವ ಪರಲೋಕದ ಮಹಾಶಬ್ದವನ್ನು ಅವರು ಕೇಳಿದರು. ಆಗ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ಘದಲ್ಲಿ ಪರಲೋಕಕ್ಕೆ ಏರಿಹೋದರು; ಅವರ ಶತ್ರುಗಳು ಅವರನ್ನು ನೋ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ೇ ತಾಸಿನಲ್ಲಿ ಮಹಾಭೂಕಂಪವುಂಟಾಗಿ ಆ ಪಟ್ಟಣದ ಹತ್ತರಲ್ಲೊಂದ ಂಶವು ಬಿದ್ದು ಹೋಯಿತು; ಆ ಭೂಕಂಪದಲ್ಲಿ ಏಳ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 ಹತರಾದರು ಉಳಿದವರು ಭಯ ಗ್ರಸ್ಥರಾಗಿ ಪರಲೋಕದ ದೇವರನ್ನು ಮಹಿಮೆ 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ಎರಡನೆಯ ಆಪತ್ತು ಕಳೆದುಹೋಯಿತು; ಇಗೋ, ಮೂರನೆಯ ಆಪತ್ತು ಬೇಗನೆ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ಏಳನೆಯ ದೂತನು ತುತೂರಿಯನ್ನೂದಿದನು. ಆಗ ಪರಲೋಕದಲ್ಲಿ ಮಹಾಶಬ್ದಗಳುಂಟಾಗಿ-- ಈ ಲೋಕದ ರಾಜ್ಯಗಳು ನಮ್ಮ ಕರ್ತನ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ಕ್ರಿಸ್ತನ ರಾಜ್ಯಗಳಾದವು; ಆತನು ಯುಗ ಯುಗಾಂತರಗಳಲ್ಲಿಯೂ ಆಳುವನು ಎಂದು ಹೇಳಿ 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ರುವಾಯ ದೇವರ ಸಮಕ್ಷಮದಲ್ಲಿ ತಮ ತಮ್ಮ ಆಸನಗಳ ಮೇಲೆ ಕೂತಿರುವ ಇಪ್ಪತ್ತನಾಲ್ಕು ಮಂದಿ ಹಿರಿಯರು ಅಡ್ಡಬಿದ್ದ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ಕರ್ತನೇ, ಸರ್ವಶಕ್ತನಾದ ದೇವರೇ, ಇರುವಾತನೂ ಇದ್ದಾತನೂ ಬರುವಾತನೂ ಆಗಿರುವ ನೀನು ನಿನ್ನ ಮಹಾಅಧಿಕಾರ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ಹಿಸಿಕೊಂಡು ಆಳಿದ್ದರಿಂದ ನಾವು ನಿನಗೆ ಕೃತಜ್ಞತಾಸ್ತುತಿಗಳನ್ನು ಸಲ್ಲಿಸುತ್ತೇವೆ ಎಂದು ಹೇಳುತ್ತಾ ದೇ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ಜನಾಂಗಗಳು ಕೋಪಿಸಿ ಕೊಂಡವು, ನಿನ್ನ ಕೋಪವು ಬಂದಿತು. ಸತ್ತವರು ತೀರ್ಪು ಹೊಂದುವದಕ್ಕೂ ನೀನು ನಿನ್ನ ಸೇವಕ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ಿಗೂ ಪರಿಶುದ್ಧರಿಗೂ ನಿನ್ನ ನಾಮಕ್ಕೆ ಭಯಪಡುವ ಚಿಕ್ಕವರಿಗೂ ದೊಡ್ಡವರಿಗೂ ಪ್ರತಿ ಫಲವನ್ನು ಕೊಡುವದಕ್ಕೆ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ನ್ನು ನಾಶಮಾಡುವವ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2026-10-22T08:47:05Z</dcterms:created>
  <dcterms:modified xsi:type="dcterms:W3CDTF">2026-10-22T08:47:05Z</dcterms:modified>
  <dc:title>ಪ್ರಕಟನೆ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