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ேப்பு பார்வோனிடத்தில் போய்: என் தகப்பனும் என் சகோதரரும், தங்கள் ஆடுமாடுகளோடும் தங்களுக்கு உண்டான எல்லாவற்றோடுங்கூடக் கானான்தேசத்திலிருந்து வந்தார்கள்; இப்பொழுது கோசேன் நாட்டில் இருக்கிறார்கள் என்று சொல்லி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ேப்பு பார்வோனிடத்தில் போய்: என் தகப்பனும் என் சகோதரரும், தங்கள் ஆடுமாடுகளோடும் தங்களுக்கு உண்டான எல்லாவற்றோடுங்கூடக் கானான்தேசத்திலிருந்து வந்தார்கள்; இப்பொழுது கோசேன் நாட்டில் இருக்கிறார்கள் என்று சொல்லி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சகோதரரில் ஐந்துபேரைப் பார்வோனுக்கு முன்பாகக் கொண்டுபோய் நிறுத்த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ர்வோன் அவனுடைய சகோதரரை நோக்கி: உங்கள் தொழில் என்ன என்று கேட்டான்; அதற்கு அவர்கள்: உமது அடியாராகிய நாங்களும் எங்கள் பிதாக்களும் மந்தை மேய்க்கிறவர்கள் என்று பார்வோனிடத்தில் சொன்னதுமன்ற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ர்வோன் அவனுடைய சகோதரரை நோக்கி: உங்கள் தொழில் என்ன என்று கேட்டான்; அதற்கு அவர்கள்: உமது அடியாராகிய நாங்களும் எங்கள் பிதாக்களும் மந்தை மேய்க்கிறவர்கள் என்று பார்வோனிடத்தில் சொன்னதுமன்ற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ானான் தேசத்திலே பஞ்சம் கொடிதாயிருக்கிறது; உமது அடியாரின் மந்தைகளுக்கு மேய்ச்சல் இல்லாமையால், இத்தேசத்திலே தங்கவந்தோம்; உமது அடியாராகிய நாங்கள் கோசேன் நாட்டிலே குடியிருக்கும்படி தயவுசெய்யவேண்டும் என்று வேண்டிக்கொண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ானான் தேசத்திலே பஞ்சம் கொடிதாயிருக்கிறது; உமது அடியாரின் மந்தைகளுக்கு மேய்ச்சல் இல்லாமையால், இத்தேசத்திலே தங்கவந்தோம்; உமது அடியாராகிய நாங்கள் கோசேன் நாட்டிலே குடியிருக்கும்படி தயவுசெய்யவேண்டும் என்று வேண்டிக்கொண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பார்வோன் யோசேப்பை நோக்கி: உன் தகப்பனும் உன் சகோதரரும் உன்னிடத்தில் வந்திருக்கிறார்கள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கிப்து தேசம் உனக்கு முன்பாக இருக்கிறது; தேசத்தில் உள்ள நல்ல இடத்திலே உன் தகப்பனையும் உன் சகோதரரையும் குடியேறும்படி செய்; அவர்கள் கோசேன் நாட்டிலே குடியிருக்கலாம்; அவர்களுக்குள்ளே திறமையுள்ளவர்கள் உண்டென்று உனக்குத் தெரிந்தால், அவர்களை என் ஆடுமாடுகளை விசாரிக்கிறதற்குத் தலைவராக வைக்கலாம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கிப்து தேசம் உனக்கு முன்பாக இருக்கிறது; தேசத்தில் உள்ள நல்ல இடத்திலே உன் தகப்பனையும் உன் சகோதரரையும் குடியேறும்படி செய்; அவர்கள் கோசேன் நாட்டிலே குடியிருக்கலாம்; அவர்களுக்குள்ளே திறமையுள்ளவர்கள் உண்டென்று உனக்குத் தெரிந்தால், அவர்களை என் ஆடுமாடுகளை விசாரிக்கிறதற்குத் தலைவராக வைக்கலாம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கிப்து தேசம் உனக்கு முன்பாக இருக்கிறது; தேசத்தில் உள்ள நல்ல இடத்திலே உன் தகப்பனையும் உன் சகோதரரையும் குடியேறும்படி செய்; அவர்கள் கோசேன் நாட்டிலே குடியிருக்கலாம்; அவர்களுக்குள்ளே திறமையுள்ளவர்கள் உண்டென்று உனக்குத் தெரிந்தால், அவர்களை என் ஆடுமாடுகளை விசாரிக்கிறதற்குத் தலைவராக வைக்கலாம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, யோசேப்பு தன் தகப்பனாகிய யாக்கோபை அழைத்துக்கொண்டுவந்து, அவனைப் பார்வோனுக்கு முன்பாக நிறுத்தினான். யாக்கோபு பார்வோனை ஆசீர்வதி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, யோசேப்பு தன் தகப்பனாகிய யாக்கோபை அழைத்துக்கொண்டுவந்து, அவனைப் பார்வோனுக்கு முன்பாக நிறுத்தினான். யாக்கோபு பார்வோனை ஆசீர்வதி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ர்வோன் யாக்கோபை நோக்கி: உமக்கு வயது என்ன என்று கே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யாக்கோபு: நான் பரதேசியாய்ச் சஞ்சரித்த நாட்கள் நூற்று முப்பது வருஷம்; என் ஆயுசுநாட்கள் கொஞ்சமும் சஞ்சலமுள்ளதுமாயிருக்கிறது; அவைகள் பரதேசிகளாய்ச் சஞ்சரித்த என் பிதாக்களுடைய ஆயுசு நாட்களுக்கு வந்து எட்டவில்லை என்று பார்வோனுடனே சொன்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யாக்கோபு: நான் பரதேசியாய்ச் சஞ்சரித்த நாட்கள் நூற்று முப்பது வருஷம்; என் ஆயுசுநாட்கள் கொஞ்சமும் சஞ்சலமுள்ளதுமாயிருக்கிறது; அவைகள் பரதேசிகளாய்ச் சஞ்சரித்த என் பிதாக்களுடைய ஆயுசு நாட்களுக்கு வந்து எட்டவில்லை என்று பார்வோனுடனே சொன்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யாக்கோபு: நான் பரதேசியாய்ச் சஞ்சரித்த நாட்கள் நூற்று முப்பது வருஷம்; என் ஆயுசுநாட்கள் கொஞ்சமும் சஞ்சலமுள்ளதுமாயிருக்கிறது; அவைகள் பரதேசிகளாய்ச் சஞ்சரித்த என் பிதாக்களுடைய ஆயுசு நாட்களுக்கு வந்து எட்டவில்லை என்று பார்வோனுடனே சொன்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யாக்கோபு பார்வோனை ஆசீர்வதித்து, அவன் சமுகத்தினின்று புறப்பட்டுப் போ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்வோன் கட்டளையிட்டபடியே, யோசேப்பு தன் தகப்பனுக்கும் தன் சகோதரருக்கும் எகிப்து தேசத்திலே நல்ல நாடாகிய ராமசேஸ் என்னும் நாட்டிலே சுதந்தரம் கொடுத்து, அவர்களைக் குடியேற்ற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்வோன் கட்டளையிட்டபடியே, யோசேப்பு தன் தகப்பனுக்கும் தன் சகோதரருக்கும் எகிப்து தேசத்திலே நல்ல நாடாகிய ராமசேஸ் என்னும் நாட்டிலே சுதந்தரம் கொடுத்து, அவர்களைக் குடியேற்ற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ோசேப்பு தன் தகப்பனையும் தன் சகோதரரையும் தன் தகப்பனுடைய குடும்பத்தார் அனைவரையும், அவரவர்கள் குடும்பத்திற்குத்தக்கதாய் ஆகாரம் கொடுத்து ஆதரித்து வ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ோசேப்பு தன் தகப்பனையும் தன் சகோதரரையும் தன் தகப்பனுடைய குடும்பத்தார் அனைவரையும், அவரவர்கள் குடும்பத்திற்குத்தக்கதாய் ஆகாரம் கொடுத்து ஆதரித்து வ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ஞ்சம் மிகவும் கொடிதாயிருந்தது; தேசமெங்கும் ஆகாரம் கிடையாமற் போயிற்று; எகிப்து தேசமும் கானான் தேசமும் பஞ்சத்தினாலே மெலிந்து போயிற்ற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ஞ்சம் மிகவும் கொடிதாயிருந்தது; தேசமெங்கும் ஆகாரம் கிடையாமற் போயிற்று; எகிப்து தேசமும் கானான் தேசமும் பஞ்சத்தினாலே மெலிந்து போய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சேப்பு எகிப்து தேசத்திலும் கானான் தேசத்திலுமுள்ள பணத்தையெல்லாம் தானியம் கொண்டவர்களிடத்தில் வாங்கி, அதைப் பார்வோன் அரமனையிலே கொண்டுபோய்ச் சேர்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சேப்பு எகிப்து தேசத்திலும் கானான் தேசத்திலுமுள்ள பணத்தையெல்லாம் தானியம் கொண்டவர்களிடத்தில் வாங்கி, அதைப் பார்வோன் அரமனையிலே கொண்டுபோய்ச் சேர்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ு தேசத்திலும் கானான் தேசத்திலுமுள்ள பணம் செலவழிந்தபோது, எகிப்தியர் எல்லாரும் யோசேப்பினிடத்தில் வந்து எங்களுக்கு ஆகாரம் தாரும்; பணம் இல்லை, அதினால் நாங்கள் உமது சமுகத்தில் சாகவேண்டுமோ என்றார்கள்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ு தேசத்திலும் கானான் தேசத்திலுமுள்ள பணம் செலவழிந்தபோது, எகிப்தியர் எல்லாரும் யோசேப்பினிடத்தில் வந்து எங்களுக்கு ஆகாரம் தாரும்; பணம் இல்லை, அதினால் நாங்கள் உமது சமுகத்தில் சாகவேண்டுமோ என்றார்கள்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யோசேப்பு: உங்களிடத்தில் பணம் இல்லாமற்போனால், உங்கள் ஆடுமாடுகளைக் கொடுங்கள்; அவைகளுக்குப் பதிலாக உங்களுக்குத் தானியம் கொடுக்கிறேன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யோசேப்பு: உங்களிடத்தில் பணம் இல்லாமற்போனால், உங்கள் ஆடுமாடுகளைக் கொடுங்கள்; அவைகளுக்குப் பதிலாக உங்களுக்குத் தானியம் கொடுக்கிறேன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தங்கள் ஆடுமாடு முதலானவைகளை யோசேப்பினிடத்தில் கொண்டுவந்தார்கள்; யோசேப்பு குதிரைகளையும் ஆடுகளையும் மாடுகளையும் கழுதைகளையும் வாங்கிக் கொண்டு, அந்த வருஷம் அவர்களுடைய ஆடுமாடு முதலான எல்லாவற்றிற்கும் பதிலாக அவர்களுக்கு ஆகாரம் கொடுத்து, அவர்களை ஆதரித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 வருஷம் முடிந்தபின், மறுவருஷத்திலே அவர்கள் அவனிடத்தில் வந்து: பணமும் செலவழிந்து போயிற்று; எங்கள் ஆடுமாடு முதலானவைகளும் எங்கள் ஆண்டவனைச் சேர்ந்தது; எங்கள் சரீரமும் நிலமுமே ஒழிய, எங்கள் ஆண்டவனுக்கு முன்பாக மீதியானது ஒன்றும் இல்லை; இது எங்கள் ஆண்டவனுக்குத் தெரியாத காரியம் அல்ல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 வருஷம் முடிந்தபின், மறுவருஷத்திலே அவர்கள் அவனிடத்தில் வந்து: பணமும் செலவழிந்து போயிற்று; எங்கள் ஆடுமாடு முதலானவைகளும் எங்கள் ஆண்டவனைச் சேர்ந்தது; எங்கள் சரீரமும் நிலமுமே ஒழிய, எங்கள் ஆண்டவனுக்கு முன்பாக மீதியானது ஒன்றும் இல்லை; இது எங்கள் ஆண்டவனுக்குத் தெரியாத காரியம் அல்ல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 வருஷம் முடிந்தபின், மறுவருஷத்திலே அவர்கள் அவனிடத்தில் வந்து: பணமும் செலவழிந்து போயிற்று; எங்கள் ஆடுமாடு முதலானவைகளும் எங்கள் ஆண்டவனைச் சேர்ந்தது; எங்கள் சரீரமும் நிலமுமே ஒழிய, எங்கள் ஆண்டவனுக்கு முன்பாக மீதியானது ஒன்றும் இல்லை; இது எங்கள் ஆண்டவனுக்குத் தெரியாத காரியம் அல்ல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ங்களும் எங்கள் நிலங்களும் உம்முடைய கண்களுக்கு முன்பாக அழிந்து போகலாமா? நீர் எங்களையும் எங்கள் நிலங்களையும் வாங்கிக்கொண்டு, ஆகாரம் கொடுக்கவேண்டும்; நாங்களும் எங்கள் நிலங்களும் பார்வோனுக்கு ஆதீனமாயிருப்போம்; நாங்கள் சாகாமல் உயிரோடிருக்கவும், நிலங்கள் பாழாய்ப் போகாமலிருக்கவும், எங்களுக்கு விதைத் தானியத்தைத் தாரும்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ங்களும் எங்கள் நிலங்களும் உம்முடைய கண்களுக்கு முன்பாக அழிந்து போகலாமா? நீர் எங்களையும் எங்கள் நிலங்களையும் வாங்கிக்கொண்டு, ஆகாரம் கொடுக்கவேண்டும்; நாங்களும் எங்கள் நிலங்களும் பார்வோனுக்கு ஆதீனமாயிருப்போம்; நாங்கள் சாகாமல் உயிரோடிருக்கவும், நிலங்கள் பாழாய்ப் போகாமலிருக்கவும், எங்களுக்கு விதைத் தானியத்தைத் தாரும் எ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ங்களும் எங்கள் நிலங்களும் உம்முடைய கண்களுக்கு முன்பாக அழிந்து போகலாமா? நீர் எங்களையும் எங்கள் நிலங்களையும் வாங்கிக்கொண்டு, ஆகாரம் கொடுக்கவேண்டும்; நாங்களும் எங்கள் நிலங்களும் பார்வோனுக்கு ஆதீனமாயிருப்போம்; நாங்கள் சாகாமல் உயிரோடிருக்கவும், நிலங்கள் பாழாய்ப் போகாமலிருக்கவும், எங்களுக்கு விதைத் தானியத்தைத் தாரும் எ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 எகிப்தியர் தங்களுக்குப் பஞ்சம் மேலிட்டபடியால் அவரவர் தங்கள் தங்கள் வயல் நிலங்களை விற்றார்கள்; யோசேப்பு எகிப்தின் நிலங்கள் யாவையும் பார்வோனுக்காகக் கொண்டான்; இவ்விதமாய் அந்தப் பூமி பார்வோனுடையதாயிற்ற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 எகிப்தியர் தங்களுக்குப் பஞ்சம் மேலிட்டபடியால் அவரவர் தங்கள் தங்கள் வயல் நிலங்களை விற்றார்கள்; யோசேப்பு எகிப்தின் நிலங்கள் யாவையும் பார்வோனுக்காகக் கொண்டான்; இவ்விதமாய் அந்தப் பூமி பார்வோனுடையதாயிற்ற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ேலும் அவன் எகிப்தின் ஒரு எல்லை முதல் மறு எல்லைவரைக்குமுள்ள ஜனங்களை அந்தந்தப் பட்டணங்களில் குடிமாறிப்போகப்பண்ண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சாரியருடைய நிலத்தை மாத்திரம் அவன் கொள்ளவில்லை; அது பார்வோனாலே ஆசாரியருக்கு மானியமாகக் கொடுக்கப்பட்டிருந்ததினாலும், பார்வோன் அவர்களுக்குக் கொடுத்த மானியத்தினாலே அவர்கள் ஜீவனம்பண்ணிவந்ததினாலும், அவர்கள் தங்கள் நிலத்தை விற்கவ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சாரியருடைய நிலத்தை மாத்திரம் அவன் கொள்ளவில்லை; அது பார்வோனாலே ஆசாரியருக்கு மானியமாகக் கொடுக்கப்பட்டிருந்ததினாலும், பார்வோன் அவர்களுக்குக் கொடுத்த மானியத்தினாலே அவர்கள் ஜீவனம்பண்ணிவந்ததினாலும், அவர்கள் தங்கள் நிலத்தை விற்கவ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னும் யோசேப்பு ஜனங்களை நோக்கி: இதோ, இன்று உங்களையும் உங்கள் நிலங்களையும் பார்வோனுக்காக வாங்கிக்கொண்டேன்; இதோ, உங்களுக்குக் கொடுக்கப்படுகிற விதைத்தானியம்; இதை நிலத்தில் விதையுங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னும் யோசேப்பு ஜனங்களை நோக்கி: இதோ, இன்று உங்களையும் உங்கள் நிலங்களையும் பார்வோனுக்காக வாங்கிக்கொண்டேன்; இதோ, உங்களுக்குக் கொடுக்கப்படுகிற விதைத்தானியம்; இதை நிலத்தில் விதைய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ிளைவில் ஐந்தில் ஒரு பங்கைப் பார்வோனுக்குக் கொடுக்கவேண்டும்; மற்ற நாலுபங்கும் வயலுக்கு விதையாகவும் உங்களுக்கும் உங்கள் குடும்பத்தாருக்கும் உங்கள் குழந்தைகளுக்கும் ஆகாரமாகவும் உங்களுடையதாயிருக்கட்டும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ிளைவில் ஐந்தில் ஒரு பங்கைப் பார்வோனுக்குக் கொடுக்கவேண்டும்; மற்ற நாலுபங்கும் வயலுக்கு விதையாகவும் உங்களுக்கும் உங்கள் குடும்பத்தாருக்கும் உங்கள் குழந்தைகளுக்கும் ஆகாரமாகவும் உங்களுடையதாயிருக்கட்டும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வர்கள்: நீர் எங்கள் பிராணனைக் காப்பாற்றினீர்; எங்கள் ஆண்டவனுடைய கண்களில் எங்களுக்குத் தயவு கிடைக்கவேண்டும்; நாங்கள் பார்வோனுக்கு அடிமைகளாயிருக்கிறோம் என்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ஐந்தில் ஒன்று பார்வோனுக்குச் சேரும் வாரம் என்று யோசேப்பு இட்ட கட்டளைப்படி எகிப்து தேசத்திலே இந்நாள்வரைக்கும் நடந்து வருகிறது; ஆசாரியரின் நிலம் மாத்திரம் பார்வோனைச் சேராமல் நீங்கலாயி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ஐந்தில் ஒன்று பார்வோனுக்குச் சேரும் வாரம் என்று யோசேப்பு இட்ட கட்டளைப்படி எகிப்து தேசத்திலே இந்நாள்வரைக்கும் நடந்து வருகிறது; ஆசாரியரின் நிலம் மாத்திரம் பார்வோனைச் சேராமல் நீங்கலாயி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ர் எகிப்து தேசத்திலுள்ள கோசேன் நாட்டிலே குடியிருந்தார்கள்; அங்கே நிலங்களைக் கையாட்சி செய்து, மிகவும் பலுகிப் பெருகி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ர் எகிப்து தேசத்திலுள்ள கோசேன் நாட்டிலே குடியிருந்தார்கள்; அங்கே நிலங்களைக் கையாட்சி செய்து, மிகவும் பலுகிப் பெருகி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ாக்கோபு எகிப்து தேசத்திலே பதினேழு வருஷம் இருந்தான்; யாக்கோபுடைய ஆயுசு நாட்கள் நூற்று நாற்பத்தேழு வருஷ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ாக்கோபு எகிப்து தேசத்திலே பதினேழு வருஷம் இருந்தான்; யாக்கோபுடைய ஆயுசு நாட்கள் நூற்று நாற்பத்தேழு வருஷ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் மரணமடையும் காலம் சமீபித்தது. அப்பொழுது அவன் தன் குமாரனாகிய யோசேப்பை வரவழைத்து, அவனை நோக்கி: என்மேல் உனக்குத் தயவுண்டானால், உன் கையை என் தொடையின்கீழ் வைத்து என்மேல் பட்சமும் உண்மையுமுள்ளவனாயிரு; என்னை எகிப்திலே அடக்கம்பண்ணாதிருப்பாயாக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் மரணமடையும் காலம் சமீபித்தது. அப்பொழுது அவன் தன் குமாரனாகிய யோசேப்பை வரவழைத்து, அவனை நோக்கி: என்மேல் உனக்குத் தயவுண்டானால், உன் கையை என் தொடையின்கீழ் வைத்து என்மேல் பட்சமும் உண்மையுமுள்ளவனாயிரு; என்னை எகிப்திலே அடக்கம்பண்ணாதிருப்பாயாக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் மரணமடையும் காலம் சமீபித்தது. அப்பொழுது அவன் தன் குமாரனாகிய யோசேப்பை வரவழைத்து, அவனை நோக்கி: என்மேல் உனக்குத் தயவுண்டானால், உன் கையை என் தொடையின்கீழ் வைத்து என்மேல் பட்சமும் உண்மையுமுள்ளவனாயிரு; என்னை எகிப்திலே அடக்கம்பண்ணாதிருப்பாயாக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என் பிதாக்களோடே படுத்துக்கொள்ளவேண்டும்; ஆகையால், நீ என்னை எகிப்திலிருந்து எடுத்துக்கொண்டுபோய், அவர்களை அடக்கம்பண்ணியிருக்கிற நிலத்திலே என்னையும் அடக்கம்பண்ணு என்றான். அதற்கு அவன்: உமது சொற்படி செய்வேன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என் பிதாக்களோடே படுத்துக்கொள்ளவேண்டும்; ஆகையால், நீ என்னை எகிப்திலிருந்து எடுத்துக்கொண்டுபோய், அவர்களை அடக்கம்பண்ணியிருக்கிற நிலத்திலே என்னையும் அடக்கம்பண்ணு என்றான். அதற்கு அவன்: உமது சொற்படி செய்வேன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ன்: எனக்கு ஆணையிட்டுக்கொடு என்றான்; அவனுக்கு ஆணையிட்டுக்கொடுத்தான். அப்பொழுது இஸ்ரவேல் கட்டிலின் தலைமாட்டிலே சாய்ந்து தொழுதுகொண்ட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ன்: எனக்கு ஆணையிட்டுக்கொடு என்றான்; அவனுக்கு ஆணையிட்டுக்கொடுத்தான். அப்பொழுது இஸ்ரவேல் கட்டிலின் தலைமாட்டிலே சாய்ந்து தொழுதுகொண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2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ోసేపు వెళ్లి ఫరోను చూచినా తండ్రియు నా సహోదరులును వారి గొఱ్ఱల మందలతోను వారి పశువులతోను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గినదంతటితోను కనాను దేశము నుండి వచ్చి గోషెనులో నున్నారని తెలియ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తన సహోదరులందరిలో అయిదుగురిని వెంటబెట్టు కొని పోయి వారిని ఫరో సమక్షమందు ఉ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ఫరో అతని సహో దరులను చూచిమీ వృత్తి యేమిటని అడిగినప్పుడు వారునీ దాసులమైన మేమును మా పూర్విక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ొఱ్ఱల కాపరులమని ఫరోతో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రియు వారుకనాను దేశమందు కరవు భారముగా ఉన్నందున నీ దాసులకు కలిగియున్న మందలకు మేత లేదు గనుక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లో కొంత కాలముండుటకు వచ్చితివిు. కాబట్టి గోషెను దేశములో నీ దాసులు నివసింప సెలవిమ్మని ఫరోతో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ఫరో యోసేపును చూచినీ తండ్రియు నీ సహోదరులును నీయొద్దకు వచ్చ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ఐగుప్తు దేశము నీ యెదుట ఉన్నది, ఈ దేశములోని మంచి ప్రదేశమందు నీ తండ్రిని నీ సహోదరులను నివసిం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ము, గోషెను దేశములో వారు నివసింప వచ్చును, వారిలో ఎవరైన ప్రజ్ఞగలవారని నీకు తోచిన యెడల నా మందల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అధిపతులగా నియమించు మని చెప్ప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రియు యోసేపు తన తండ్రియైన యాకోబును లోపలికి తీసికొని వచ్చి ఫరో సమక్షమందు అతని నుంచగా యాకోబు ఫర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ీవ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ఫరోనీవు జీవించిన సంవత్సరములెన్ని అని యాకోబు నడిగి నందు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ాకోబునేను యాత్రచేసిన సంవత్సరములు నూట ముప్పది, నేను జీవించిన సంవత్సరములు కొంచెము గ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ఃఖసహితమైనవిగా ఉన్నవి. అవి నా పితరులు యాత్రచేసిన దినములలో వారు జీవించిన సంవత్సరము లన్ని కాలేద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రోతో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ఫరోను దీవించి ఫరో యెదుటనుండి వెళ్ల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ఫరో ఆజ్ఞాపించినట్లు యోసేపు తన తండ్రిని తన సహోదరులను ఐగుప్తు దేశములో నివసింపచేసి, ఆ దేశ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మెసేసను మంచి ప్రదేశములో వారికి స్వాస్థ్యము న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రియు యోసేపు తన తండ్రిని తన సహోదరులను తన తండ్రి కుటుంబపువారినందరిని వారివారి పిల్లల లెక్కచొప్ప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ి ఆహారమిచ్చి సంరక్ష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కరవు మిక్కిలి భారమైనందున ఆ దేశమందంతటను ఆహారము లేకపోయెను. కరవువలన ఐగుప్తు దేశమును కనాను దేశ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షీణ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చ్చినవారికి ధాన్య మమ్ముటవలన ఐగుప్తు దేశములోను కనాను దేశములోను దొరికిన ద్రవ్యమంత యోసే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కూర్చెను. ఆ ద్రవ్య మంతటిని యోసేపు ఫరో నగరులోనికి తెప్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ఐగుప్తు దేశమందును కనాను దేశమందును ద్రవ్యము వ్యయమైన తరువాత ఐగుప్తీయులందరు యోసేపునొద్దకు వచ్చిమ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హా రము ఇప్పించుము, నీ సముఖమందు మేమేల చావవలెను? ద్రవ్యము వ్యయమైనది గదా అ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ందుకు యోసేపుమీ పశువులను ఇయ్యుడి; ద్రవ్యము వ్యయమైపోయిన యెడల మీ పశువులకు ప్రతిగా నేను మ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ాన్యమిచ్చెదనని చెప్పెను, కాబట్టి వారు తమ పశువులను యోసేపున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ఆ సంవత్సరమందు వారి మందలన్నిటికి ప్రతిగా అతడు వారికి ఆహారమిచ్చి సంరక్ష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 సంవత్సరము గతించిన తరువాత రెండవ సంవత్సరమున వారు అతని యొద్దకు వచ్చి ఇది మా యేలిన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ుగుచేయము; ద్రవ్యము వ్యయమై పోయెను, పశువుల మందలును ఏలినవారి వశమాయెను, ఇప్పుడు మా దేహములును మ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లములును తప్ప మరి ఏమియు ఏలినవారి సముఖమున మిగిలియుం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ీ కన్నుల యెదుట మా పొలములును మేమును నశింపనేల? ఆహారమిచ్చి మమ్మును మా పొలములను కొనుము; మా పొలము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ము ఫరోకు దాసులమగుదుము; మేము చావక బ్రదుకునట్లును పొలములు పాడైపోకుండునట్లును మాకు విత్తనము లిమ్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డ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ట్లు యోసేపు ఐగుప్తు భూములన్నిటిని ఫరోకొరకు కొనెను. కరవు వారికి భారమైనందున ఐగుప్తీయులందరు తమ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లములను అమి్మవేసిరి గనుక, భూమి ఫరోది ఆ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తడు ఐగుప్తు పొలిమేరలయొక్క యీ చివరనుండి ఆ చివర వరకును జనులను ఊళ్లలోనికి రప్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యాజకుల భూమి మాత్రమే అతడు కొనలేదు, యాజకులకు ఫరో బత్తెములు నియమించెను. ఫరో ఇచ్చిన బత్తెములవల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ి భోజనము జరిగెను గనుక వారు తమ భూములను అమ్మ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యోసేపుఇదిగో నేడు మిమ్మును మీ భూములను ఫరోకొరకు కొనియున్నాను. ఇదిగో మీకు విత్తనములు; పొలము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త్త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పంటలో అయిదవ భాగము మీరు ఫరోకు ఇయ్యవలెను. నాలుగు భాగములు పొలములలో విత్తుటకును మీకును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టుంబపువారికిని ఆహారమునకును మీ పిల్లలకు ఆహారమునకును మీవై యుండునని ప్రజల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వారునీవు మమ్ము బ్రదికించితివి, ఏలినవారి కటాక్షము మా మీదనుండనిమ్ము; ఫరోకు దాసులమగుదుమని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ప్పుడు అయిదవ భాగము ఫరోదని నేటివరకు యోసేపు ఐగుప్తు భూములను గూర్చి కట్టడ నియమించెను, యాజక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ూములు మాత్రమే వినాయింపబడెను. అవి ఫరోవి క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ఇశ్రాయేలీయులు ఐగుప్తుదేశమందలి గోషెను ప్రదేశములో నివసించిరి. అందులో వారు ఆస్తి సంపాదించుకొని సంత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భివృద్ధి పొంది మిగుల విస్తర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యాకోబు ఐగుప్తుదేశములో పదునేడు సంవత్సరములు బ్రదికెను. యాకోబు దినములు, అనగా అతడు జీవ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వత్సరములు నూటనలుబదియ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ఇశ్రాయేలు చావవలసిన దినములు సమీపించినప్పుడు అతడు తన కుమారుడైన యోసేపును పిలిపించినా యెడల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ాక్షమున్నయెడల దయచేసి నీ చెయ్యి నాతొడక్రింద ఉంచి నా యెడల దయను నమ్మకమును కనుపరచుము; ఎట్లనగా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ఐగుప్తులో పాతిపెట్ట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నా పితరులతో కూడ నేను పండుకొనునట్లు ఐగుప్తులోనుండి నన్ను తీసికొనిపోయి వారి సమాధిలో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తిపెట్టుమ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ందుకతడునేను నీ మాట చొప్పున చేసెదననెను. మరియు అతడునాతో ప్రమాణము చేయుమన్నప్పుడు యోసేపు అతన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మాణము చేసెను. అప్పుడు ఇశ్రాయేలు తన మంచపు తలాపిమీద 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2026-10-20T00:42:29Z</dcterms:created>
  <dcterms:modified xsi:type="dcterms:W3CDTF">2026-10-20T00:42:29Z</dcterms:modified>
  <dc:title>ఆదికాండము : 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