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ே, என் நியாயங்களைக்கேளும்; என் வார்த்தைகளுக்கெல்லாம் செவிகொ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என் வாயை இப்போது திறந்தேன், என் வாயிலிருக்கிற என் நாவானது பேச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ர்த்தைகள் என் இருதயத்தின் உண்மைக்கு ஒத்திருக்கும்; நான் அறிந்ததை என் உதடுகள் சுத்தமாய் வசனி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ஆவியானவர் என்னை உண்டாக்கினார்; சர்வவல்லவருடைய சுவாசம் எனக்கு உயிர்கொடு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கூடுமானால் எனக்கு மறுமொழி கொடும்; நீர் ஆயத்தப்பட்டு எனக்கு எதிராக நில்ல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உம்மைப்போல நானும் தேவனால் உண்டானவன்; நானும் மண்ணினால் உருவாக்கப்பட்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ர் எனக்குப் பயப்பட்டுக்கலங்கத் தேவையில்லை; என் கை உம்மேல் பாரமாயிருக்கமாட்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ாதாரக் கேட்க நீர் சொன்னதும், எனக்குக் கேள்வியான உம்முடைய வார்த்தைகளின் சத்தமும் என்னவென்றா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ீறுதல் இல்லாத சுத்தன், நான் குற்றமற்றவன், என்னில் அக்கிரம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என்னில் அவர் குற்றம்பிடிக்கப் பார்க்கிறார், என்னைத் தமக்குச் சத்துருவாக எண்ணிக்கொள்ள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என் கால்களைத் தொழுவிலே மாட்டி, என் நடைகளையெல்லாம் காவல்படுத்துகிறார் என்று சொன்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லே நீர் நீதியுள்ளவர் அல்லவென்று உமக்குப் பிரதியுத்தரமாகச் சொல்லுகிறேன்; மனுஷனைப் பார்க்கிலும் தேவன் பெரியவர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ெயல்களெல்லாவற்றையுங்குறித்துக் காரணம் சொல்லவில்லையென்று நீர் அவரோடே ஏன் வழக்காடுகிறீ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ஒருவிசை சொல்லியிருக்கிற காரியத்தை இரண்டாம்விசை பார்த்துத் திருத்துகிறவரல்லவ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னநித்திரை மனுஷர் மேல் இறங்கி, அவர்கள் படுக்கையின்மேல் அயர்ந்திருக்கையி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னநித்திரை மனுஷர் மேல் இறங்கி, அவர்கள் படுக்கையின்மேல் அயர்ந்திருக்கையி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இராக்காலத்துத் தரிசனமான சொப்பனத்திலே மனுஷருடைய செவிக்குத் தாம் செய்யும் காரியத்தை வெளிப்படுத்தி, அதை அவர்களுக்கும் தண்டனையினாலே முத்திரைபோ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ன்னுடைய செய்கையைவிட்டு நீங்கவும், மனுஷருடைய பெருமை அடங்கவும் செய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ன் ஆத்துமாவைப் படுகுழிக்கும், அவன் ஜீவனைப் பட்டய வெட்டுக்கும் தப்புவி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படுக்கையிலே வாதையினாலும், தன் சகல எலும்புகளிலும் அகோரமான நோவினாலும் தண்டிக்கப்பட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படுக்கையிலே வாதையினாலும், தன் சகல எலும்புகளிலும் அகோரமான நோவினாலும் தண்டிக்கப்பட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ஜீவன் அப்பத்தையும், அவன் ஆத்துமா ருசிகரமாக போஜனத்தையும் அரோச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ம்சம் காணப்படாதபடிக்கு அழிந்து, மூடப்பட்டிருந்த அவன் எலும்புகள் வெளிப்படு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ம்சம் காணப்படாதபடிக்கு அழிந்து, மூடப்பட்டிருந்த அவன் எலும்புகள் வெளிப்படு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ஆத்துமா பாதாளத்துக்கும், அவன் பிராணன் சாவுக்கும் சமீபி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யிரத்தில் ஒருவராகிய சாமாசிபண்ணுகிற தூதனானவர் மனுஷனுக்குத் தம்முடைய நிதானத்தை அறிவிக்கும்படிக்கு, அவனுக்கு அநுசாரியாயிருந்தாரேயாகி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யிரத்தில் ஒருவராகிய சாமாசிபண்ணுகிற தூதனானவர் மனுஷனுக்குத் தம்முடைய நிதானத்தை அறிவிக்கும்படிக்கு, அவனுக்கு அநுசாரியாயிருந்தாரேயாகி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அவனுக்கு இரங்கி, அவன் படுகுழியில் இறங்காதபடிக்கு: நீர் அவனை இரட்சியும்; மீட்கும் பொருளை நான் கண்டுபிடித்தேன் என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 மாம்சம் வாலிபத்தில் இருந்ததைப்பார்க்கிலும் ஆரோக்கியமடையும்; தன் வாலவயது நாட்களுக்குத் திரும்ப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 மாம்சம் வாலிபத்தில் இருந்ததைப்பார்க்கிலும் ஆரோக்கியமடையும்; தன் வாலவயது நாட்களுக்குத் திரும்ப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ேவனை நோக்கி விண்ணப்பம் பண்ணும்போது, அவன் அவருடைய சமுகத்தை கெம்பீரத்தோடே பார்க்கும்படி அவர் அவன்மேல் பிரியமாகி, அந்த மனுஷனுக்கு அவனுடைய நீதியின் பலனைக் கொடு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ேவனை நோக்கி விண்ணப்பம் பண்ணும்போது, அவன் அவருடைய சமுகத்தை கெம்பீரத்தோடே பார்க்கும்படி அவர் அவன்மேல் பிரியமாகி, அந்த மனுஷனுக்கு அவனுடைய நீதியின் பலனைக் கொடு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னுஷரை நோக்கிப்பார்த்து; நான் பாவஞ்செய்து செம்மையானதைப் புரட்டினேன், அது எனக்குப் பிரயோஜனமாயிரு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னுஷரை நோக்கிப்பார்த்து; நான் பாவஞ்செய்து செம்மையானதைப் புரட்டினேன், அது எனக்குப் பிரயோஜனமாயிரு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ஆத்துமா படுகுழியிலில் இறங்காதபடி, அவர் அதை இரட்சிப்பார்; ஆகையால் என் பிராணன் வெளிச்சத்தைக் காணும் என்று சொல்ல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, தேவன் மனுஷனுடைய ஆத்துமாவைப் படுகுழிக்கு விலக்குகிறதற்கும், அவனை ஜீவனுள்ளோரின் வெளிச்சத்திலே பிரகாசிப்பிக்கிறதற்க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இவைகளையெல்லாம் அவனிடத்தில் பலமுறை நடப்பி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பே, நீர் கவனித்து என் சொல்லைக் கேளும்; நான் பேசப்போகிறேன், நீர் மவுனமாயி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ொல்லத்தக்க நியாயங்கள் இருந்ததேயானால், எனக்கு மறுஉத்தரவு கொடும்; நீர் பேசும், உம்மை நீதிமானாகத் தீர்க்க எனக்கு ஆசையுண்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ன்றும் இல்லாதிருந்ததேயாகில் நீர் என் சொல்லைக் கேளும், மவுனமாயிரும், நான் உமக்கு ஞானத்தை உபதேசிப்ப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9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ौभी हे अय्यूब! मेरी बातें सुन ले, और मेरे सब वचनों पर कान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ैं ने तो अपना मुंह खोला है, और मेरी जीभ मुंह में चुलबुला र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ेरी बातें मेरे मन की सिधाई प्रगट करेंगी; जो ज्ञान मैं रखता हूं उसे खराई के साथ क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ुझे ईश्वर की आत्मा ने बनाया है, और सर्वशक्तिमान की सांस से मुझे जीवन मि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दि तू मुझे उत्तर दे सके, तो दे; मेरे साम्हने अपनी बातें क्रम से रच कर खड़ा हो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देख मैं ईश्वर के सन्मुख तेरे तुल्य हूँ; मैं भी मिट्टी का बना हुआ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ुन, तुझे मेरे डर के मारे घबराना न पड़ेगा, और न तू मेरे बोझ से दब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नि:सन्देह तेरी ऐसी बात मेरे कानों में पड़ी है और मैं ने तेरे वचन सुने हैं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मैं तो पवित्र और निरपराध और निष्कलंक हूँ; और मुझ में अर्ध्म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देख, वह मुझ से झगड़ने के दांव ढूंढ़ता है, और मुझे अपना शत्रु समझत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ह मेरे दोनों पांवों को काठ में ठोंक देता है, और मेरी सारी चाल की देखभाल 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देख, मैं तुझे उत्तर देता हूँ, इस बात में तू सच्चा नहीं है। क्योंकि ईश्वर मनुष्य से बड़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ू उस से क्यों झगड़ता है? क्योंकि वह अपनी किसी बात का लेखा नहीं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ईश्वर तो एक क्या वरन दो बार बोलता है, परन्तु लोग उस पर चित्त नहीं लगा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्वप्न में, वा रात को दिए हुए दर्शन में, जब मनुष्य घोर निद्रा में पड़े रहते हैं, वा बिछौने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ते सम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वह मनुष्यों के कान खोलता है, और उनकी शिक्षा पर मुहर लगा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िस से वह मनुष्य को उसके संकल्प से रोके और गर्व को मनुष्य में से दूर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ह उसके प्राण को गढ़हे से बचाता है, और उसके जीवन को खड़ग की मार से बच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े ताड़ना भी होती है, कि वह अपने बिछौने पर पड़ा पड़ा तड़पता है, और उसकी हड्डी हड्डी में लगात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गड़ा हो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यहां तक कि उसका प्राण रोटी से, और उसका मन स्वादिष्ट भोजन से घृणा करने लग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का मांस ऐसा सूख जाता है कि दिखाई नहीं देता; और उसकी हड्डियां जो पहिले दिखाई नहीं देती थीं निक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त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निदान वह कबर के निकट पहुंचता है, और उसका जीवन नाश करने वालों के वश में हो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दि उसके लिये कोई बिचवई स्वर्ग दूत मिले, जो हजार में से एक ही हो, जो भावी कहे। और जो मनुष्य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ताए कि उसके लिये क्या ठीक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ो वह उस पर अनुग्रह कर के कहता है, कि उसे गढ़हे में जाने से बचा ले, मुझे छुड़ौती मिल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उस मनुष्य की देह बालक की देह से अधिक स्वस्थ और कोमल हो जाएगी; उसकी जवानी के दिन फिर लौ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वह ईश्वर से बिनती करेगा, और वह उस से प्रसन्न होगा, वह आनन्द से ईश्वर का दर्शन करेगा, और ई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को ज्यों का त्यों धमीं कर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वह मनुष्यों के साम्हने गाने और कहने लगता है, कि मैं ने पाप किया, और सच्चाई को उलट पुलट कर द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उसका बदला मुझे दिया नहीं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सने मेरे प्राण क़ब्र में पड़ने से बचाया है, मेरा जीवन उजियाले को देख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देख, ऐसे ऐसे सब काम ईश्वर पुरुष के साथ दो बार क्या वरन तीन बार भी कर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जिस से उसको क़ब्र से बचाए, और वह जीवनलोक के उजियाले का प्रकाश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हे अय्यूब! कान लगा कर मेरी सुन; चुप रह, मैं और बो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यदि तुझे बात कहनी हो, तो मुझे उत्तर दे; बोल, क्योंकि मैं तुझे निर्दोष ठहराना चाह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यदि नहीं, तो तु मेरी सुन; चुप रह, मैं तुझे बुद्धि की बात सिख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2026-10-21T07:44:54Z</dcterms:created>
  <dcterms:modified xsi:type="dcterms:W3CDTF">2026-10-21T07:44:54Z</dcterms:modified>
  <dc:title>अय्यूब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