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ராஜா தமஸ்குவிலிருந்து வந்தபோது, அவன் அந்தப் பலிபீடத்தைப் பார்த்து, அந்தப் பலிபீடத்தண்டையில் சேர்ந்து, அதின்மேல் பலியிட்டு,]]></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கிய ஆகாஸ் கட்டளையிட்டபடியெல்லாம் ஆசாரியனாகிய உரியா செய்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ஸ் செய்த மற்ற வர்த்தமானங்கள் யூதாவுடைய ராஜாக்களின் நாளாகமப் புஸ்தகத்தில் அல்லவோ எழுதியிருக்கிற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24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২ রাজাবলি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রমলিযর পুত্র পেকহর ইস্রায়েলে রাজত্বের 17তম বছরে য়োথমের পুত্র আহস যিহূদার রাজা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আহস যখন রাজা হন সে সময়ে তাঁর বয়স ছিল 20 বছর| তিনি 16 বছর জেরুশালেমে রাজত্ব করেছিলেন| আহস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পুরুষ দায়ূদের মত ছিলেন না, তিনি তাঁর রাজত্ব কালে প্রভুর অভিপ্রেত কাজকর্ম করে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আহস ইস্রায়েলের রাজাদের মতো জীবনযাপন করতেন| এমন কি তিনি তাঁর নিজের পুত্রকেও আগুনে বলি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ন|ইস্রায়েলীয়দের আবির্ভাবের আগে, প্রভু বীভত্‌স পাপাচরণের জন্য য়ে সমস্ত দেশ পরিত্যাগ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ধ্য হয়েছিলেন, আহস সেই সমস্ত পাপ কার্য় অনুসরণ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বলিদান করা ছাড়াও, আহস উচ্চস্থানে, পাহাড়ে ও প্রতিটি সবুজ গাছের নীচে ধুপধূনো দি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অরামের রাজা রত্‌সীন ও রমলিযের পুত্র ইস্রায়েলের রাজা পেকহ জেরুশালেমের বিরুদ্ধে যুদ্ধ করতে এ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হসকে চতুর্দিক থেকে ঘিরে ফেললেও শেষপর্য়ন্ত পরাজিত করতে পারে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কিন্তু, সেই সময়ে, অরামরাজ রত্‌সীন যিহূদার লোকদের যারা সেখানে বাস করত তাদের তাড়িয়ে এলত্‌ দখ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 এরপর অরামীয়রা এলতে বসবাস শুরু করে এবং তারা এখনো সেখানেই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আহস অশূররাজ তিগ্লত্‌-পিলেষরের কাছে দূত পাঠিয়ে জানালেন, “আমি আপনার দাসানুদাস| আমাকে আপনার সন্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ঞান করে অরামের রাজা এবং ইস্রায়েলের রাজার হাত থেকে রক্ষা করুন! এরা আমার বিরুদ্ধে যুদ্ধ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প্রভুর মন্দিরের এবং রাজকোষের সমস্ত সোনা রূপো নিয়ে আহস উপহারস্বরূপ সেসব অশূররাজকে পাঠিয়ে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আহসের মিনতিতে সাড়া দিয়ে অশূররাজ দম্মেশকের বিরুদ্ধে যুদ্ধ করে দম্মেশক দখল করেন এবং রত্‌সীন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যা করে সেখানকার লোকদের বন্দী করে কীরে নিয়ে যা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দম্মেশকে অশূররাজ তিগ্লত্‌-পিলষরের সঙ্গে সাক্ষাত্‌ করতে গিয়ে আহস সেখানকার বেদীটি দেখে তার এক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কশা যাজক ঊরিযর কাছে পাঠা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যাজক ঊরিয তখন আহস ফিরে আসার আগেই দম্মেশকের বেদীটির মতো অবিকল দেখতে আরেকটা বেদী বানিয়ে রাখ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দম্মেশক থেকে ফিরে এসে আহস সেই বেদীতে শস্য নৈবেদ্য ও হোমবলি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এছাড়াও তিনি ওই বেদীতে হোমবলি ও শস্য নৈবেদ্য পোড়ালেন| তিনি বেদীর ওপর পেয নৈবেদ্য ঢাললেন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ঙ্গল নৈবেদ্য়ের রক্ত ছিটিয়ে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মন্দিরের সামনে প্রভুর সম্মুখভাগ থেকে আগের পিতলের বেদীটি আহস তুলে ফেলেন কারণ এটি তাঁর বানানো বে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 প্রভুর মন্দিরের মাঝখানে ছিল| আগের বেদীটাকে আহস তাঁর নিজের বানানো বেদীর উত্তর দিকে বসিযে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আহস যাজক ঊরিযকে নির্দেশ দিয়ে বলেন, “সকালের হোমবলি, বিকেলের শস্য নৈবেদ্য ও দেশের লোকেদের পে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বেদ্য য়েন বড় বেদীর ওপর দেওয়া হয়| বলিদানের পর ও হোমবলির নৈবেদ্য থেকেও সমস্ত রক্ত য়েন ব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দীটায ঢালা হয়| পিতলের বেদীটা আমি ঈশ্বরকে প্রশ্ন করার সময় ব্যবহার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যাজক ঊরিয রাজা আহসের নির্দেশ মতোই সমস্ত কাজ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মন্দিরে যাজকদের হাত ধোবার জন্য পাটাতনের ওপর পিতলে খোপ ও গামলা বসানো ছিল| আহস সেই সমস্ত খোপ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মলা সরিয়ে পাটাতনটি কেটে ফেলেন| তিনি ওটার তলায় রাখা পিতলের ষাঁড়ের সঙ্গে লাগানো বড় জল রাখা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ত্রটাও খুলে সান বাঁধানো মেঝেতে নামিযে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কর্মীরা বিশ্রামের দিনের জমায়েতের জন্য মন্দিরের ভেতরে একটা ঢাকা জায়গা তৈরী করছিল| কিন্তু আহ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ই জায়গাটা সরিয়ে দেন| এছাড়াও আহস প্রভুর মন্দিরের বাইরের রাজাদের প্রবেশদ্বারটি খুলে নি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বই তিনি অশূররাজের জন্য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আহস য়ে সমস্ত গুরুত্বপূর্ণ কাজ করেছিলেন সে সব ‘যিহূদার রাজাদের ইতিহাস’ গ্রন্থে লিপিবদ্ধ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আহসের মৃত্যুর পর, তাঁকে তাঁর পূর্বপুরুষদের সঙ্গে দায়ূদ নগরীতে সমাধিস্থ করা হয়| তারপর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ত্র হিষ্কিয় নতুন রাজা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6]]></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2026-10-22T10:49:44Z</dcterms:created>
  <dcterms:modified xsi:type="dcterms:W3CDTF">2026-10-22T10:49:44Z</dcterms:modified>
  <dc:title>২ রাজাবলি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