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இரட்சிப்பின் தேவனாகிய கர்த்தாவே, இரவும் பகலும் உம்மை நோக்கிக் கூப்பிட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ிண்ணப்பம் உமது சமுகத்தில் வருவதாக; என் கூப்பிடுதலுக்கு உமது செவியைச் சாய்த்த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த்துமா துக்கத்தால் நிறைந்திருக்கிறது; என் ஜீவன் பாதாளத்திற்குச் சமீபமாய் வந்த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ுழியில் இறங்குகிறவர்களோடு எண்ணப்பட்டு, பெலனற்ற மனுஷனைப் போலா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ித்தவர்களில் ஒருவனைப்போல் நெகிழப்பட்டிருக்கிறேன்; நீர் இனி ஒருபோதும் நினையாதபடி, உமது கையால் அறுப்புண்டுபோய்ப் பிரேதக்குழிகளிலே கிடக்கிறவர்களைப் போலா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ித்தவர்களில் ஒருவனைப்போல் நெகிழப்பட்டிருக்கிறேன்; நீர் இனி ஒருபோதும் நினையாதபடி, உமது கையால் அறுப்புண்டுபோய்ப் பிரேதக்குழிகளிலே கிடக்கிறவர்களைப் போலா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ப் பாதாளக்குழியிலும் இருளிலும் ஆழங்களிலும் வைத்த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கோபம் என்னை இருத்துகிறது; உம்முடைய அலைகளெல்லாவற்றினாலும் என்னை வருத்தப்படுத்துகிறீர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க்கு அறிமுகமானவர்களை எனக்குத் தூரமாக விலக்கி, அவர்களுக்கு என்னை அருவருப்பாக்கினார்; நான் வெளியே புறப்படக் கூடாதபடி அடைபட்டிர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க்கு அறிமுகமானவர்களை எனக்குத் தூரமாக விலக்கி, அவர்களுக்கு என்னை அருவருப்பாக்கினார்; நான் வெளியே புறப்படக் கூடாதபடி அடைபட்டிர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க்கத்தினால் என் கண் தொய்ந்துபோயிற்று; கர்த்தாவே, அநுதினமும் நான் உம்மை நோக்கிக் கூப்பிட்டு, உமக்கு நேராக என் கைகளை விரி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க்கத்தினால் என் கண் தொய்ந்துபோயிற்று; கர்த்தாவே, அநுதினமும் நான் உம்மை நோக்கிக் கூப்பிட்டு, உமக்கு நேராக என் கைகளை விரி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வர்களுக்கு அதிசயங்களைச் செய்வீரோ? செத்துப்போன வீரர் எழுந்து உம்மைத் துதிப்பார்களோ? (சேலா.)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ேதக்குழியில் உமது கிருபையும் அழிவில் உமது உண்மையும் விவரிக்கப்படும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ுளில் உமது அதிசயங்களும், மறதியின் பூமியில் உமது நீதியும் அறியப்படும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ுளில் உமது அதிசயங்களும், மறதியின் பூமியில் உமது நீதியும் அறியப்படும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, கர்த்தாவே, உம்மை நோக்கிக் கூப்பிடுகிறேன்; காலையிலே என் விண்ணப்பம் உமக்கு முன்பாக வர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ஏன் என் ஆத்துமாவைத் தள்ளிவிடுகிறீர்? ஏன் உமது முகத்தை எனக்கு மறைக்கிறீர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றுவயதுமுதல் நான் சிறுமைப்பட்டவனும் மாண்டுபோகிறவனுமாயிருக்கிறேன்; உம்மால் வரும் திகில்கள் என்மேல் சுமந்திருக்கிறது, நான் மனங்கலங்க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எரிச்சல்கள் என்மேல் புரண்டுபோகிறது; உம்முடைய பயங்கரங்கள் என்னை அதம்பண்ணு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நாடோறும் தண்ணீரைப்போல் என்னைச் சூழ்ந்து, ஏகமாய் என்னை வளைந்துகொள்ளு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நேகிதனையும் தோழனையும் எனக்குத் தூரமாக விலக்கினீர்; எனக்கு அறிமுகமானவர்கள் மறைந்து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મારા તારણના દેવ, મેં રાતદિવસ તમારી વિનંતી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વે તમે મારી પ્રાર્થના સાંભળો, મારા પોકાર તમારે કાને ધ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ારણ, મારું જીવન મુશ્કેલીઓથી ભરેલું છે, અને હું જલદીથી મૃત્યુ પામ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કબરમાં ઊતરનાર ભેગો ગણાયેલો છું, અને લાચાર સ્થિતિમાં આવી પડ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મૃત્યુ પામેલાઓની વચ્ચે પેડેલા મૃતદેહ જેવો છું. જેઓ યુદ્ધમાં મરાયા હતાં અને કબરમાં દટાય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હવે તમે તેઓને યાદ કરતાં નથી. તેઓ તમારી કાળજીથી દૂર રખાયાં છે, હું તેમના જેવ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ે મને છેક નીચલા ખાડામા ધકેલી દીધોં, તેવા ઊંડાણોમાં અતિશય અંધકાર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ારા પર તમારો કોપ અતિ ભારે છે, તમારા સર્વ મોજાંથી હું દુ:ખમાં ડૂબી ગયો છ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ે મારા મિત્રો પાસે મારો તિરસ્કાર કરાવ્યો છે, મારાથી તેઓ દૂર નાસે છે; હું ફાંદામા ફસાઇ ગયો છ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માંથી બહાર નીકળી 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દુ:ખને લીધે મારી આંખો ક્ષીણ થાય છે; હે યહોવા, મેં તને સદા અરજ કરી છે અને તારી સંમુખ મેં મારા હ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ડ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શું તમે મૂએલા સમક્ષ ચમત્કારો દેખાડશો? શું તેઓ ઊઠીને તારી આભારસ્તુતિ કર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શું તારી કૃપા કબરમાં કે વિનાશમાં તારું વિશ્વાસપણું જાહેરમાં કરવામાં આવ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શું અંધકારમાં તારાં કૃત્યો જે આશ્ચર્યકારક છો, તે વિષે, અને વિસ્મરણના દેશમાં તમારાં ન્યાયીપણાં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ૃત્યો વિષે જણાવવામાં આવ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ણ, હે યહોવા, સહાય માટે હું વિનંતી કરું છું, દરરોજ સવારે મારી પ્રાર્થના તમારી સમક્ષ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ે યહોવા, તમે મને તજો છો શા માટે? શા માટે તમે તમારું મુખ મારાથી ફેરવ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ારી યુવાવસ્થાથી જ મારા પર દુ:ખ આવી પડ્યાં છે. હું તમારા ગુસ્સાથી દુ:ખી થયો છું. હું અસહાય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મારો ઉગ્ર કોપ મારા પર આવી પડ્યો છે, તમારા તરફથી મને ત્રાસ થાય છે; અને તેથી હું ભાંગી પડ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ને જળપ્રલયની જેમ દરરોજ ઘેરી લે છે, અને તેઓએ મને ડૂબાડી દીધ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મે મારા મિત્રોને અને સબંધીઓને મારાથી દૂર કર્યા છે. ફકત અંધકાર જ મિત્ર તરીકે મારી પાસ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2026-10-20T08:40:25Z</dcterms:created>
  <dcterms:modified xsi:type="dcterms:W3CDTF">2026-10-20T08:40:25Z</dcterms:modified>
  <dc:title>ગીતશાસ્ત્ર : 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