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மறுபடியும் மூன்றாம்விசை: சாமுவேலே என்று கூப்பிட்டார். அவன் எழுந்திருந்து ஏலியினிடத்தில் போய், இதோ, இருக்கிறேன்; என்னைக் கூப்பிட்டீரே என்றான். அப்பொழுது கர்த்தர் பிள்ளையாண்டானைக் கூப்பிடுகிறார் என்று ஏலி அறி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மறுபடியும் மூன்றாம்விசை: சாமுவேலே என்று கூப்பிட்டார். அவன் எழுந்திருந்து ஏலியினிடத்தில் போய், இதோ, இருக்கிறேன்; என்னைக் கூப்பிட்டீரே என்றான். அப்பொழுது கர்த்தர் பிள்ளையாண்டானைக் கூப்பிடுகிறார் என்று ஏலி அறி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முவேலை நோக்கி: நீ போய்ப்படுத்துக்கொள்; உன்னைக் கூப்பிட்டால், அப்பொழுது நீ: கர்த்தாவே சொல்லும்; அடியேன் கேட்கிறேன் என்று சொல் என்றான்; சாமுவேல் போய், தன்னுடைய ஸ்தானத்திலே படுத்துக்கொ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முவேலை நோக்கி: நீ போய்ப்படுத்துக்கொள்; உன்னைக் கூப்பிட்டால், அப்பொழுது நீ: கர்த்தாவே சொல்லும்; அடியேன் கேட்கிறேன் என்று சொல் என்றான்; சாமுவேல் போய், தன்னுடைய ஸ்தானத்திலே படுத்துக்கொண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வந்து நின்று, முன்போல: சாமுவேலே சாமுவேலே என்று கூப்பிட்டார்; அதற்குச் சாமுவேல்: சொல்லும்; அடியேன் கேட்கிற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வந்து நின்று, முன்போல: சாமுவேலே சாமுவேலே என்று கூப்பிட்டார்; அதற்குச் சாமுவேல்: சொல்லும்; அடியேன் கேட்கிற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சாமுவேலை நோக்கி: இதோ, நான் இஸ்ரவேலில் ஒரு காரியத்தைச் செய்வேன்; அதைக் கேட்கிற ஒவ்வொருவனுடைய இரண்டு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சாமுவேலை நோக்கி: இதோ, நான் இஸ்ரவேலில் ஒரு காரியத்தைச் செய்வேன்; அதைக் கேட்கிற ஒவ்வொருவனுடைய இரண்டு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ஏலியின் குடும்பத்திற்கு விரோதமாகச் சொன்ன யாவையும், அவன்மேல் அந்நாளிலே வரப்பண்ணுவேன்; அதைத் தொடங்கவும் அதை முடிக்கவும் போ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ுமாரர் தங்கள்மேல் சாபத்தை வரப்பண்ணுகிறதை அவன் அறிந்திருந்தும், அவர்களை அடக்காமற்போன பாவத்தினிமித்தம், நான் அவன் குடும்பத்துக்கு என்றும் நீங்காத நியாயத்தீர்ப்புச் செய்வேன் என்று அவனுக்கு அறிவித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ுமாரர் தங்கள்மேல் சாபத்தை வரப்பண்ணுகிறதை அவன் அறிந்திருந்தும், அவர்களை அடக்காமற்போன பாவத்தினிமித்தம், நான் அவன் குடும்பத்துக்கு என்றும் நீங்காத நியாயத்தீர்ப்புச் செய்வேன் என்று அவனுக்கு அறிவித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ிமித்தம் ஏலியின் குடும்பத்தார் செய்த அக்கிரமம் ஒருபோதும் பலியினாலாவது காணிக்கையினாலாவது நிவிர்த்தியாவதில்லை என்று ஏலியின் குடும்பத்தைக்குறித்து ஆணையிட்டிருக்கிறே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ிமித்தம் ஏலியின் குடும்பத்தார் செய்த அக்கிரமம் ஒருபோதும் பலியினாலாவது காணிக்கையினாலாவது நிவிர்த்தியாவதில்லை என்று ஏலியின் குடும்பத்தைக்குறித்து ஆணையிட்டிருக்கிற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விடியற்காலமட்டும் படுத்திருந்து, கர்த்தருடைய ஆலயத்தின் கதவுகளைத் திறந்தான்; சாமுவேல் ஏலிக்கு அந்தத் தரிசனத்தை அறிவிக்கப் பய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விடியற்காலமட்டும் படுத்திருந்து, கர்த்தருடைய ஆலயத்தின் கதவுகளைத் திறந்தான்; சாமுவேல் ஏலிக்கு அந்தத் தரிசனத்தை அறிவிக்கப் பய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என்னும் பிள்ளையாண்டான் ஏலிக்கு முன்பாகக் கர்த்தருக்குப் பணிவிடை செய்துகொண்டிருந்தான்; அந்நாட்களிலே கர்த்தருடைய வசனம் அபூர்வமாயிருந்தது; பிரத்தியட்சமான தரிசனம் இருந்த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என்னும் பிள்ளையாண்டான் ஏலிக்கு முன்பாகக் கர்த்தருக்குப் பணிவிடை செய்துகொண்டிருந்தான்; அந்நாட்களிலே கர்த்தருடைய வசனம் அபூர்வமாயிருந்தது; பிரத்தியட்சமான தரிசனம் இருந்த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லியோ: சாமுவேலே, என் மகனே என்று சாமுவேலைக் கூப்பிட்டான். அவன்: இதோ, இருக்கிற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நாள் ஏலி தன்னுடைய ஸ்தானத்திலே படுத்துக்கொண்டிருந்தான்; அவன் பார்க்கக் கூடாதபடிக்கு அவனுடைய கண்கள் இருளடைந்த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நாள் ஏலி தன்னுடைய ஸ்தானத்திலே படுத்துக்கொண்டிருந்தான்; அவன் பார்க்கக் கூடாதபடிக்கு அவனுடைய கண்கள் இருளடைந்த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கர்த்தர் உன்னிடத்தில் சொன்ன காரியம் என்ன? எனக்கு அதை மறைக்கவேண்டாம்; அவர் உன்னிடத்தில் சொன்ன சகல காரியத்திலும் யாதொன்றை எனக்கு மறைத்தாயானால், தேவன் உனக்கு அதற்குச் சரியாகவும் அதற்கு அதிகமாகவும் செய்வாராக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கர்த்தர் உன்னிடத்தில் சொன்ன காரியம் என்ன? எனக்கு அதை மறைக்கவேண்டாம்; அவர் உன்னிடத்தில் சொன்ன சகல காரியத்திலும் யாதொன்றை எனக்கு மறைத்தாயானால், தேவன் உனக்கு அதற்குச் சரியாகவும் அதற்கு அதிகமாகவும் செய்வாராக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பெட்டி இருக்கிற கர்த்தருடைய ஆலயத்தில் தேவனுடைய விளக்கு அணைந்துபோகுமுன்னே சாமுவேலும் படுத்துக்கொண்ட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பெட்டி இருக்கிற கர்த்தருடைய ஆலயத்தில் தேவனுடைய விளக்கு அணைந்துபோகுமுன்னே சாமுவேலும் படுத்துக்கொண்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, சாமுவேலைக் கூப்பிட்டார். அதற்கு அவன்: இதோ, இருக்கிறேன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, சாமுவேலைக் கூப்பிட்டார். அதற்கு அவன்: இதோ, இருக்கிறேன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ாமுவேல் ஒன்றையும் அவனுக்கு மறைக்காமல், அந்தக் காரியங்களையெல்லாம் அவனுக்கு அறிவித்தான். அதற்கு அவன்: அவர் கர்த்தர்; அவர் தமது பார்வைக்கு நலமானதைச் செய்வாராக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ாமுவேல் ஒன்றையும் அவனுக்கு மறைக்காமல், அந்தக் காரியங்களையெல்லாம் அவனுக்கு அறிவித்தான். அதற்கு அவன்: அவர் கர்த்தர்; அவர் தமது பார்வைக்கு நலமானதைச் செய்வாராக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லியினிடத்தில் ஓடி, இதோ, இருக்கிறேன்; என்னைக் கூப்பிட்டீரே என்றான். அதற்கு அவன்: நான் கூப்பிடவில்லை, திரும்பிப்போய்ப் படுத்துக்கொள் என்றான்; அவன் போய்ப்படுத்துக்கொண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வளர்ந்தான்; கர்த்தர் அவனுடனேகூட இருந்தார்; அவர் தம்முடைய எல்லா வார்த்தைகளிலும் ஒன்றையாகிலும் தரையிலே விழுந்து போகவிட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வளர்ந்தான்; கர்த்தர் அவனுடனேகூட இருந்தார்; அவர் தம்முடைய எல்லா வார்த்தைகளிலும் ஒன்றையாகிலும் தரையிலே விழுந்து போகவிட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படியும் கர்த்தர் சாமுவேலே என்று கூப்பிட்டார்; அப்பொழுது சாமுவேல் எழுந்திருந்து ஏலியினிடத்தில் போய்: இதோ, இருக்கிறேன்; என்னைக் கூப்பிட்டீரே என்றான். அதற்கு அவன்: என் மகனே, நான் உன்னைக் கூப்பிடவில்லை. திரும்பிப்போய்ப் படுத்துக்கொ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படியும் கர்த்தர் சாமுவேலே என்று கூப்பிட்டார்; அப்பொழுது சாமுவேல் எழுந்திருந்து ஏலியினிடத்தில் போய்: இதோ, இருக்கிறேன்; என்னைக் கூப்பிட்டீரே என்றான். அதற்கு அவன்: என் மகனே, நான் உன்னைக் கூப்பிடவில்லை. திரும்பிப்போய்ப் படுத்துக்கொ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முவேல் கர்த்தருடைய தீர்க்கதரிசிதான் என்று தாண்முதல் பெயெர்செபாமட்டுமுள்ள சகல இஸ்ரவேலருக்கும் விளங்கின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முவேல் கர்த்தரை இன்னும் அறியாதிருந்தான்; கர்த்தருடைய வார்த்தை அவனுக்கு இன்னும் வெளிப்பட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பின்னும் சீலோவிலே தரிசனம் தந்தருளினார்: கர்த்தர் சீலோவிலே தம்முடைய வார்த்தையினாலே சாமுவேலுக்குத் தம்மை வெளிப்படுத்த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பின்னும் சீலோவிலே தரிசனம் தந்தருளினார்: கர்த்தர் சீலோவிலே தம்முடைய வார்த்தையினாலே சாமுவேலுக்குத் தம்மை வெளிப்படுத்த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ോവ ശമൂവേലിനെ മൂന്നാം പ്രാവശ്യം വിളിച്ചു. അവൻ എഴുന്നേറ്റു ഏലിയുടെ അടുക്കൽ ചെന്നു: അടിയൻ ഇത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വിളിച്ചുവല്ലോ എന്നു പറഞ്ഞു. അപ്പോൾ യഹോവയായിരുന്നു ബാലനെ വിളിച്ചതു എന്നു ഏലിക്കു മനസ്സില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ഏലി ശമൂവേലിനോടു: പോയി കിടന്നുകൊൾക; ഇനിയും നിന്നെ വിളിച്ചാൽ: യഹോവേ, അരുളിച്ചെയ്യേണമേ; അടിയ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ുന്നു എന്നു പറഞ്ഞു കൊള്ളേണം എന്നു പറഞ്ഞു. അങ്ങനെ ശമൂവേൽ തന്റെ സ്ഥലത്തു ചെന്നുകി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ോൾ യഹോവ വന്നുനിന്നു മുമ്പിലത്തെപ്പോലെ: ശമൂവേലേ, ശമൂവേലേ, എന്നു വിളിച്ചു. അതിന്നു ശമൂവേ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േണമേ; അടിയൻ കേൾ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ോവ ശമൂവേലിനോടു അരുളിച്ചെയ്തതു: ഇതാ, ഞാൻ യിസ്രായേലിൽ ഒരു കാര്യം ചെയ്യും; അതു കേൾക്കുന്ന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വി രണ്ടും മുഴങ്ങ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ഏലിയുടെ ഭവനത്തെക്കുറിച്ചു അരുളിച്ചെയ്തതൊക്കെയും ഞാൻ അന്നു അവന്റെമേൽ ആദ്യന്തം നിവർത്ത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ന്റെ പുത്രന്മാർ ദൈവദൂഷണം പറയുന്ന അകൃത്യം അവൻ അറിഞ്ഞിട്ടും അവരെ ശാസിച്ചമർത്തായ്കകൊണ്ട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ഭവനത്തിന്നു എന്നേക്കും ശിക്ഷവിധിക്കും എന്നു ഞാൻ അവനോടു കല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ഏലിയുടെ ഭവനത്തിന്റെ അകൃത്യത്തിന്നു യാഗത്താലും വഴിപാടിനാലും ഒരു നാളും പരിഹാരം വരികയില്ല എ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ിയുടെ ഭവനത്തോടു സത്യം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ിന്നെ ശമൂവേൽ രാവിലെവരെ കിടന്നുറങ്ങി; രാവിലെ യഹോവയുടെ ആലയത്തിന്റെ വാതിലുകളെ തുറന്നു. എന്നാൽ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ർശനം ഏലിയെ അറിയിപ്പാൻ ശമൂവേൽ ശങ്ക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ശമൂവേൽബാലൻ ഏലിയുടെ മുമ്പാകെ യഹോവെക്കു ശുശ്രൂഷ ചെയ്തുപോന്നു; ആ കാലത്തു യഹോവയുടെ വച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ർല്ലഭമായിരുന്നു; ദർശനം ഏറെ ഇ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ഏലി ശമൂവേലിനെ വിളിച്ചു: ശമൂവേലേ, മകനേ, എന്നു പറഞ്ഞു. അടിയൻ ഇതാ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 കാലത്തു ഒരിക്കൽ ഏലി തന്റെ സ്ഥലത്തു കിടന്നുറങ്ങി; കാണ്മാൻ വഹിയാതവണ്ണം അവന്റെ കണ്ണ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ങ്ങിത്തുടങ്ങ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പ്പോൾ അവൻ: നിനക്കുണ്ടായ അരുളപ്പാടു എന്തു? എന്നെ ഒന്നും മറെക്കരുതേ; നിന്നോടു അരുളിച്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ത്തിലും ഒരു വാക്കെങ്കിലും മറെച്ചാൽ ദൈവം നിന്നോടു തക്കവണ്ണവും അധികവും ചെയ്യട്ട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ശമൂവേൽ ദൈവത്തിന്റെ പെട്ടകം ഇരിക്കുന്ന യഹോവയുടെ മന്ദിരത്തിൽ ദൈവത്തിന്റെ വിളക്കു കെടുന്ന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െ ചെന്നു കി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ോവ ശമൂവേലിനെ വിളിച്ചു: അടിയൻ എന്നു അവൻ വിളികേട്ടു ഏലിയുടെ അടുക്കൽ ഓടിച്ചെന്നു: അടിയൻ ഇതാ;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വ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ങ്ങനെ ശമൂവേൽ സകലവും അവനെ അറിയിച്ചു; ഒന്നും മറെച്ചില്ല. എന്നാറെ അവൻ: യഹോവയല്ലോ; തന്റെ ഇഷ്ടം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ട്ട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വിളിച്ചില്ല; പോയി കിടന്നുകൊൾക എന്നു അവൻ പറഞ്ഞു; അവൻ പോയി കി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ശമൂവേൽ വളർന്നു, യഹോവ അവനോടുകൂടെ ഉണ്ടായിരുന്നു; അവന്റെ വചനങ്ങളിൽ ഒന്നും നിഷ്ഫലമാക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വരുത്ത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ോവ പിന്നെയും: ശമൂവേലേ എന്നു വിളിച്ചു. ശമൂവേൽ എഴന്നേറ്റു ഏലിയുടെ അടുക്കൽ ചെന്നു: അടിയൻ ഇത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വിളിച്ചുവല്ലോ എന്നു പറഞ്ഞു. ഞാൻ വിളിച്ചില്ല, മകനേ; പോയി കിടന്നുകൊൾക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ദാൻ മുതൽ ബേർ-ശേബാവരെ ഉള്ള യിസ്രായേലൊക്കെയും ശമൂവേൽ യഹോവയുടെ വിശ്വസ്തപ്രവാചകൻ എന്നു 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ശമൂവേൽ അന്നുവരെ യഹോവയെ അറിഞ്ഞില്ല; യഹോവയുടെ വചനം അവന്നു അന്നുവരെ വെളിപ്പെട്ട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ഇങ്ങനെ യഹോവ ശീലോവിൽ വെച്ചു ശമൂവേലിന്നു യഹോവയുടെ വചനത്താൽ വെളിപ്പെട്ടശേഷം യഹോവ വീണ്ടും വീ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ീലോവിൽവെച്ചു പ്രത്യക്ഷന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2026-10-21T04:45:54Z</dcterms:created>
  <dcterms:modified xsi:type="dcterms:W3CDTF">2026-10-21T04:45:54Z</dcterms:modified>
  <dc:title>1 ശമൂവേൽ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