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ீடுகளின்மேல் வானசேனையைப் பணிகிறவர்களையும், கர்த்தர்பேரில் ஆணையிட்டு, மல்காமின்பேரிலும் ஆணையிட்டுப் பணிகிறவர்கள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ை விட்டுப் பின்வாங்குகிறவர்களையும் கர்த்தரைத் தேடாமலும் அவரைக்குறித்து விசாரியாலும் இருக்கிறவர்களையும் இவ்விடத்தில் இராதபடிக்குச் சங்காரம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ை விட்டுப் பின்வாங்குகிறவர்களையும் கர்த்தரைத் தேடாமலும் அவரைக்குறித்து விசாரியாலும் இருக்கிறவர்களையும் இவ்விடத்தில் இராதபடிக்குச் சங்காரம்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ுக்கு முன்பாக மெளனமாயிருங்கள்; கர்த்தருடைய நாள் சமீபித்திருக்கிறது; கர்த்தர் ஒரு யாகத்தை ஆயத்தம்பண்ணி, அதற்கு விருந்தாளிகளையும் அழைத்த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ாகிய ஆண்டவருக்கு முன்பாக மெளனமாயிருங்கள்; கர்த்தருடைய நாள் சமீபித்திருக்கிறது; கர்த்தர் ஒரு யாகத்தை ஆயத்தம்பண்ணி, அதற்கு விருந்தாளிகளையும் அழைத்த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யாகத்தின் நாளிலே நான் அதிபதிகளையும் ராஜகுமாரரையும் மறுதேசத்து வஸ்திரம் தரிக்கிற யாவரையும் தண்டி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யாகத்தின் நாளிலே நான் அதிபதிகளையும் ராஜகுமாரரையும் மறுதேசத்து வஸ்திரம் தரிக்கிற யாவரையும் தண்டி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ற்படியைத் தாண்டி, கொடுமையினாலும் வஞ்சகத்தினாலும் தங்கள் எஜமான்களின் வீடுகளை நிரப்புகிற யாவரையும் அந்நாளிலே தண்டி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ற்படியைத் தாண்டி, கொடுமையினாலும் வஞ்சகத்தினாலும் தங்கள் எஜமான்களின் வீடுகளை நிரப்புகிற யாவரையும் அந்நாளிலே தண்டிப்ப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மீன்வாசலிலிருந்து கூக்குரலின் சத்தமும், நகரத்தின் இரண்டாம் பாகத்திலிருந்து அலறுதலும், மேடுகளிலிருந்து மகா சங்காரத்தின் இரைச்சலும் உண்டாகுமெ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னின் புத்திரனாகிய யோசியா என்னும் யூதா ராஜாவின் நாட்களிலே, எஸ்கியாவின் குமாரனாகிய ஆமரியாவுக்குக் குமாரனான கெதலியா என்பவனுடைய மகனாகிய கூஷின் குமாரன் செப்பனியாவுக்கு உண்டான கர்த்தருடைய வசன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மீன்வாசலிலிருந்து கூக்குரலின் சத்தமும், நகரத்தின் இரண்டாம் பாகத்திலிருந்து அலறுதலும், மேடுகளிலிருந்து மகா சங்காரத்தின் இரைச்சலும் உண்டாகுமெ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க்தேஷின் குடிகளே அலறுங்கள்; வர்த்தகரெல்லாரும் சங்காரமானார்கள்; காசுக்காரர் யாவரும் வெட்டுண்டுபோ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க்தேஷின் குடிகளே அலறுங்கள்; வர்த்தகரெல்லாரும் சங்காரமானார்கள்; காசுக்காரர் யாவரும் வெட்டுண்டு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நான் எருசலேமை விளக்குக்கொளுத்திச் சோதித்து வண்டல்போலக் குழம்பியிருக்கிறவர்களும், கர்த்தர் நன்மைசெய்வதும் இல்லை தீமைசெய்வதும் இல்லையென்று தங்கள் இருதயத்தில் சொல்லுகிறவர்களுமான மனுஷரை தண்டி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ஆஸ்தி கொள்ளையாகும்; அவர்களுடைய வீடுகள் பாழாய்ப்போகும்; அவர்கள் வீடுகளைக்கட்டியும் அவைகளில் குடியிருக்கமாட்டார்கள்; அவர்கள் திராட்த்தோட்டங்களை நாட்டியும், அவைகளின் பழரசத்தைக் குடிப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ஆஸ்தி கொள்ளையாகும்; அவர்களுடைய வீடுகள் பாழாய்ப்போகும்; அவர்கள் வீடுகளைக்கட்டியும் அவைகளில் குடியிருக்கமாட்டார்கள்; அவர்கள் திராட்த்தோட்டங்களை நாட்டியும், அவைகளின் பழரசத்தைக் குடிப்ப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பெரியநாள் சமீபித்திருக்கிறது; அது கிட்டிச்சேர்ந்து மிகவும் தீவிரித்து வருகிறது; கர்த்தருடைய நாள் என்கிற சத்தத்துக்குப் பராக்கிரமசாலி முதலாய் அங்கே மனங்கசந்து அலறு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பெரியநாள் சமீபித்திருக்கிறது; அது கிட்டிச்சேர்ந்து மிகவும் தீவிரித்து வருகிறது; கர்த்தருடைய நாள் என்கிற சத்தத்துக்குப் பராக்கிரமசாலி முதலாய் அங்கே மனங்கசந்து அலற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னின் புத்திரனாகிய யோசியா என்னும் யூதா ராஜாவின் நாட்களிலே, எஸ்கியாவின் குமாரனாகிய ஆமரியாவுக்குக் குமாரனான கெதலியா என்பவனுடைய மகனாகிய கூஷின் குமாரன் செப்பனியாவுக்கு உண்டான கர்த்தருடைய வசன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நாள் உக்கிரத்தின் நாள்; அது இக்கட்டும் இடுக்கமுமான நாள்; அது அழிவும் பாழ்க்கடிப்புமான நாள்; அது இருளும் அந்தகாரமுமான நாள்; அது மப்பும் மந்தாரமுமான ந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நாள் உக்கிரத்தின் நாள்; அது இக்கட்டும் இடுக்கமுமான நாள்; அது அழிவும் பாழ்க்கடிப்புமான நாள்; அது இருளும் அந்தகாரமுமான நாள்; அது மப்பும் மந்தாரமுமான ந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அரணிப்பான நகரங்களுக்கும், உயரமான கொத்தளங்களுக்கும் விரோதமாக எக்காளம் ஊதுகிறதும் ஆர்ப்பரிக்கிறதுமான ந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ர் கர்த்தருக்கு விரோதமாய்ப் பாவஞ்செய்தபடியால், அவர்கள் குருடரைப்போல நடக்கும்படி நான் அவர்களை வருத்தப்படுத்துவேன்; அவர்கள் இரத்தம் புழுதியைப்போல் சொரியப்படும்; அவர்கள் மாம்சம் எருவைப்போல் கிட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ர் கர்த்தருக்கு விரோதமாய்ப் பாவஞ்செய்தபடியால், அவர்கள் குருடரைப்போல நடக்கும்படி நான் அவர்களை வருத்தப்படுத்துவேன்; அவர்கள் இரத்தம் புழுதியைப்போல் சொரியப்படும்; அவர்கள் மாம்சம் எருவைப்போல் கிட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டைய உக்கிரத்தின் நாளிலே அவர்கள் வெள்ளியும் அவர்கள் பொன்னும் அவர்களைத் தப்புவிக்கமாட்டாது; அவருடைய எரிச்சலின் அக்கினியினால் தேசமெல்லாம் அழியும், தேசத்தின் குடிகளையெல்லாம் சடிதியாய் நிர்மூலம்பண்ண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உண்டானதை எல்லாம் முற்றிலும் வாரிக்கொள்ளுவேன் எ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ஷரையும் மிருகஜீவன்களையும் வாரிக்கொள்ளுவேன்; நான் ஆகாயத்துப் பறவைகளையும், சமுத்திரத்து மச்சங்களையும் இடறுகிறதற்கேதுவானவைகளையும் துன்மார்க்கரோடேகூட வாரிக்கொண்டு தேசத்தில் உண்டான மனுஷரைச் சங்காரம்பண்ணுவேன் எ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ஷரையும் மிருகஜீவன்களையும் வாரிக்கொள்ளுவேன்; நான் ஆகாயத்துப் பறவைகளையும், சமுத்திரத்து மச்சங்களையும் இடறுகிறதற்கேதுவானவைகளையும் துன்மார்க்கரோடேகூட வாரிக்கொண்டு தேசத்தில் உண்டான மனுஷரைச் சங்காரம்பண்ணுவேன்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யூதாவின்மேலும், எருசலேமிலுள்ள எல்லாக் குடிகளின்மேலும் என் கையை நீட்டி, பாகாலில் மீதியாயிருக்கிறதையும், ஆசாரியர்களோடேகூடக் கெம்மரீம் என்பவர்களின் பேர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யூதாவின்மேலும், எருசலேமிலுள்ள எல்லாக் குடிகளின்மேலும் என் கையை நீட்டி, பாகாலில் மீதியாயிருக்கிறதையும், ஆசாரியர்களோடேகூடக் கெம்மரீம் என்பவர்களின் பேர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ீடுகளின்மேல் வானசேனையைப் பணிகிறவர்களையும், கர்த்தர்பேரில் ஆணையிட்டு, மல்காமின்பேரிலும் ஆணையிட்டுப் பணிகிறவர்கள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LORD, and that swear by Malch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m that are turned back from the LORD; and those that have not sought the LORD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quir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old your peace at the presence of the Lord GOD: for the day of the LORD is at hand: for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prepared a sacrifice, he has bid his gu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shall come to pass in the day of the LORD's sacrifice, that I will punish the princ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's children, and all such as are clothed with strange appar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n the same day also will I punish all those that leap on the threshold, which fill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sters' houses with violence and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come to pass in that day, says the LORD, that there shall be the noise of a c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which came unto Zephaniah the son of Cushi, the son of Gedali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fish gate, and an howling from the second, and a great crashing from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ail, all of you inhabitants of Maktesh, for all the merchant people are cut down; all the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silver are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shall come to pass at that time, that I will search Jerusalem with candles, and pun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n that are settled on their sediments of wine: that say in their heart, The LORD will not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, neither will he do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their goods shall become a booty, and their houses a desolation: they shall also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s, but not inhabit them; and they shall plant vineyards, but not drink the win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great day of the LORD is near, it is near, and hastes greatly, even the voice of the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: the mighty man shall cry there bitte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riah, the son of Hizkiah, in the days of Josiah the son of Amon, king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day is a day of wrath, a day of trouble and distress, a day of devastation and desol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day of darkness and gloominess, a day of clouds and thick darkne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 day of the trumpet and alarm against the fenced cities, and against the high tow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will bring distress upon men, that they shall walk like blind men, because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d against the LORD: and their blood shall be poured out as dust, and their flesh as the du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either their silver nor their gold shall be able to deliver them in the day of the LOR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ath; but the whole land shall be devoured by the fire of his jealousy: for he shall make eve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edy purging of all them that dwell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utterly consume all things from off the lan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consume man and beast; I will consume the fowls of the heaven, and the fishes of the s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tumbling blocks with the wicked: and I will cut off man from off the land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lso stretch out mine hand upon Judah, and upon all the inhabitants of Jerusalem;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cut off the remnant of Baal from this place, and the name of the Chemarims with the pries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m that worship the host of heaven upon the housetops; and them that worship and that sw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2026-07-18T18:06:25Z</dcterms:created>
  <dcterms:modified xsi:type="dcterms:W3CDTF">2026-07-18T18:06:25Z</dcterms:modified>
  <dc:title>செப்பனியா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