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மனுஷனாகிய மோசே தான் மரணமடையுமுன்னே இஸ்ரவேல் புத்திரரை ஆசீர்வதித்த ஆசீர்வாதம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மனுஷனாகிய மோசே தான் மரணமடையுமுன்னே இஸ்ரவேல் புத்திரரை ஆசீர்வதித்த ஆசீர்வாதம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னாயிலிருந்து எழுந்தருளி, சேயீரிலிருந்து அவர்களுக்கு உதயமானார்; பாரான் மலையிலிருந்து பிரகாசித்து, பதினாயிரங்களான பரிசுத்தவான்களோடே பிரசன்னமானார்; அவர்களுக்காக அக்கினிமயமான பிரமாணம் அவருடைய வலதுகரத்திலிருந்து புற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னாயிலிருந்து எழுந்தருளி, சேயீரிலிருந்து அவர்களுக்கு உதயமானார்; பாரான் மலையிலிருந்து பிரகாசித்து, பதினாயிரங்களான பரிசுத்தவான்களோடே பிரசன்னமானார்; அவர்களுக்காக அக்கினிமயமான பிரமாணம் அவருடைய வலதுகரத்திலிருந்து புற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ெய்யாகவே அவர் ஜனங்களைச் சிநேகிக்கிறார்; அவருடைய பரிசுத்தவான்களெல்லாரும் உம்முடைய கையில் இருக்கிறார்கள்; அவர்கள் உம்முடைய பாதத்தில்விழுந்து, உம்முடைய வார்த்தைகளினால் போதனையடை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ெய்யாகவே அவர் ஜனங்களைச் சிநேகிக்கிறார்; அவருடைய பரிசுத்தவான்களெல்லாரும் உம்முடைய கையில் இருக்கிறார்கள்; அவர்கள் உம்முடைய பாதத்தில்விழுந்து, உம்முடைய வார்த்தைகளினால் போதனையடை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சே நமக்கு ஒரு நியாயப்பிரமாணத்தைக் கற்பித்தான்; அது யாக்கோபின் சபைக்குச் சுதந்தரமா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ின் தலைவரும் இஸ்ரவேலின் கோத்திரங்களும் கூட்டங்கூடினபோது அவர் யெஷூரனுக்கு ராஜாவாயிருந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ூபன் சாவாமல் பிழைப்பானாக; அவன் ஜனம் கொஞ்சமாயிராது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யூதாவைக் குறித்து: கர்த்தாவே, யூதாவின் சத்தத்தைக் கேட்டு, அவன் தன் ஜனத்தோடே திரும்பச்சேரப்பண்ணும்; அவன் கை பலக்கக்கடவது; அவனுடைய சத்துருக்களுக்கு அவனை நீங்கலாக்கி விடுவிக்கிற சகாயராயிருப்பீராக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யூதாவைக் குறித்து: கர்த்தாவே, யூதாவின் சத்தத்தைக் கேட்டு, அவன் தன் ஜனத்தோடே திரும்பச்சேரப்பண்ணும்; அவன் கை பலக்கக்கடவது; அவனுடைய சத்துருக்களுக்கு அவனை நீங்கலாக்கி விடுவிக்கிற சகாயராயிருப்பீராக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ேவியைக்குறித்து: நீ மாசாவிலே பரீட்சைபார்த்து, மேரிபாவின் தண்ணீரிடத்தில் வாக்குவாதம்பண்ணின உன் பரிசுத்த புருஷன் வசமாய் உன்னுடைய தும்மீம் ஊரீம் என்பவைகள் இருப்ப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ேவியைக்குறித்து: நீ மாசாவிலே பரீட்சைபார்த்து, மேரிபாவின் தண்ணீரிடத்தில் வாக்குவாதம்பண்ணின உன் பரிசுத்த புருஷன் வசமாய் உன்னுடைய தும்மீம் ஊரீம் என்பவைகள் இருப்பத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தகப்பனுக்கும் தன் தாய்க்கும்: நான் உங்களைப் பாரேன் என்று சொல்லி, தன் சகோதரரை அங்கிகரியாமல், தன் பிள்ளைகளையும் அறியாமலிருக்கிறவன் வசமாய் அவைகள் இருப்பதாக; அவர்கள் உம்முடைய வார்த்தைகளைக் கைக்கொண்டு, உம்முடைய உடன்படிக்கையைக் காக்கிறவ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தகப்பனுக்கும் தன் தாய்க்கும்: நான் உங்களைப் பாரேன் என்று சொல்லி, தன் சகோதரரை அங்கிகரியாமல், தன் பிள்ளைகளையும் அறியாமலிருக்கிறவன் வசமாய் அவைகள் இருப்பதாக; அவர்கள் உம்முடைய வார்த்தைகளைக் கைக்கொண்டு, உம்முடைய உடன்படிக்கையைக் காக்கிறவ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யாக்கோபுக்கு உம்முடைய நியாயங்களையும், இஸ்ரவேலுக்கு உம்முடைய பிரமாணத்தையும் போதித்து, சந்நிதானத்திலே தூபவர்க்கத்தையும், உமது பலிபீடத்தின்மேல் சர்வாங்கதகனபலிகளையும் இட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யாக்கோபுக்கு உம்முடைய நியாயங்களையும், இஸ்ரவேலுக்கு உம்முடைய பிரமாணத்தையும் போதித்து, சந்நிதானத்திலே தூபவர்க்கத்தையும், உமது பலிபீடத்தின்மேல் சர்வாங்கதகனபலிகளையும் இட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அவன் சம்பத்தை ஆசீர்வதித்து, அவன் கைக்கிரியையின்மேல் பிரியமாயிரும்; அவனைப் பகைத்து அவனுக்கு விரோதமாய் எழும்புகிறவர்கள் திரும்ப எழுந்திராதபடி அவர்களுடைய இடுப்புகளை நொறுக்கிவிடு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அவன் சம்பத்தை ஆசீர்வதித்து, அவன் கைக்கிரியையின்மேல் பிரியமாயிரும்; அவனைப் பகைத்து அவனுக்கு விரோதமாய் எழும்புகிறவர்கள் திரும்ப எழுந்திராதபடி அவர்களுடைய இடுப்புகளை நொறுக்கிவிட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்யமீனைக்குறித்து: கர்த்தருக்குப் பிரியமானவன், அவரோடே சுகமாய்த் தங்கியிருப்பான்; அவனை எந்நாளும் அவர் காப்பாற்றி, அவன் எல்லைக்குள்ளே வாசமாயிருப்பா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்யமீனைக்குறித்து: கர்த்தருக்குப் பிரியமானவன், அவரோடே சுகமாய்த் தங்கியிருப்பான்; அவனை எந்நாளும் அவர் காப்பாற்றி, அவன் எல்லைக்குள்ளே வாசமாயிருப்பார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சேப்பைக்குறித்து: கர்த்தரால் அவனுடைய தேசம் ஆசீர்வதிக்கப்படுவதாக; அது வானத்தின் செல்வத்தினாலும், பனியினாலும், ஆழத்திலுள்ள நீரூற்றுகளினால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ூரியன் பக்குவப்படுத்தும் அருமையான கனிகளினாலும், சந்திரன் பக்குவப்படுத்தும் அருமையான பலன்களினால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ிபர்வதங்களில் உண்டாகும் திரவியங்களினாலும் நித்திய மலைகளில் பிறக்கும் அரும்பொருள்களினால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டும் அதின் நிறைவும் கொடுக்கும் அருமையான தானியங்களினாலும் ஆசீர்வதிக்கப்படுவதாக. முட்செடியில் எழுந்தருளினவரின் தயை யோசேப்புடைய சிரசின்மேலும், தன் சகோதரரில் விசேஷித்தவனுடைய உச்சந்தலையின்மேலும் வருவத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டும் அதின் நிறைவும் கொடுக்கும் அருமையான தானியங்களினாலும் ஆசீர்வதிக்கப்படுவதாக. முட்செடியில் எழுந்தருளினவரின் தயை யோசேப்புடைய சிரசின்மேலும், தன் சகோதரரில் விசேஷித்தவனுடைய உச்சந்தலையின்மேலும் வருவத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டும் அதின் நிறைவும் கொடுக்கும் அருமையான தானியங்களினாலும் ஆசீர்வதிக்கப்படுவதாக. முட்செடியில் எழுந்தருளினவரின் தயை யோசேப்புடைய சிரசின்மேலும், தன் சகோதரரில் விசேஷித்தவனுடைய உச்சந்தலையின்மேலும் வருவத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லங்காரம் அவன் தலையீற்றுக் காளையினுடைய அலங்காரத்தைப்போலவும், அவன் கொம்புகள் காண்டாமிருகத்தின் கொம்புகளைப்போலவும் இருக்கும்; அவைகளாலே ஜனங்களை ஏகமாய் தேசத்தின் கடையாந்தரங்கள்மட்டும் முட்டித் துரத்துவான்; அவைகள் எப்பிராயீமின் பதினாயிரங்களும் மனாசேயின் ஆயிரங்களுமானவைகள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லங்காரம் அவன் தலையீற்றுக் காளையினுடைய அலங்காரத்தைப்போலவும், அவன் கொம்புகள் காண்டாமிருகத்தின் கொம்புகளைப்போலவும் இருக்கும்; அவைகளாலே ஜனங்களை ஏகமாய் தேசத்தின் கடையாந்தரங்கள்மட்டும் முட்டித் துரத்துவான்; அவைகள் எப்பிராயீமின் பதினாயிரங்களும் மனாசேயின் ஆயிரங்களுமானவை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ுலோனைக்குறித்து: செபுலோனே, நீ வெளியே புறப்பட்டுப்போகையிலும், இசக்காரே, நீ உன் கூடாரங்களில் தங்குகையிலும் சந்தோஷமாயிர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ுலோனைக்குறித்து: செபுலோனே, நீ வெளியே புறப்பட்டுப்போகையிலும், இசக்காரே, நீ உன் கூடாரங்களில் தங்குகையிலும் சந்தோஷமாயிர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ை அவர்கள் மலையின்மேல் வரவழைத்து, அங்கே நீதியின் பலிகளை இடுவார்கள்; கடல்களிலுள்ள சம்பூரணத்தையும் மணலுக்குள்ளே மறைந்திருக்கும் பொருள்களையும் அநுபவிப்பார்கள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ை அவர்கள் மலையின்மேல் வரவழைத்து, அங்கே நீதியின் பலிகளை இடுவார்கள்; கடல்களிலுள்ள சம்பூரணத்தையும் மணலுக்குள்ளே மறைந்திருக்கும் பொருள்களையும் அநுபவிப்பார்கள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த்தைக்குறித்து: காத்துக்கு விஸ்தாரமான இடத்தைக் கொடுக்கிறவர் ஸ்தோத்திரிக்கப்பட்டவர்; அவன் சிங்கத்தைப்போல் தங்கியிருந்து, புயத்தையும் உச்சந்தலையையும் பீறிப்போடு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த்தைக்குறித்து: காத்துக்கு விஸ்தாரமான இடத்தைக் கொடுக்கிறவர் ஸ்தோத்திரிக்கப்பட்டவர்; அவன் சிங்கத்தைப்போல் தங்கியிருந்து, புயத்தையும் உச்சந்தலையையும் பீறிப்போடுவ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தனக்காக முதல் இடத்தைப்பார்த்துக்கொண்டான்; அங்கே தனக்கு நியாயப்பிரமாணிகன் கொடுத்த பங்குபத்திரமாயிருக்கிறது; ஆனாலும் அவன் ஜனத்தின முன்னணியாய் வந்து, மற்ற இஸ்ரவேலுடனே கர்த்தரின் நீதியையும் அவருடைய நியாயங்களையும் நடப்பிப்பா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தனக்காக முதல் இடத்தைப்பார்த்துக்கொண்டான்; அங்கே தனக்கு நியாயப்பிரமாணிகன் கொடுத்த பங்குபத்திரமாயிருக்கிறது; ஆனாலும் அவன் ஜனத்தின முன்னணியாய் வந்து, மற்ற இஸ்ரவேலுடனே கர்த்தரின் நீதியையும் அவருடைய நியாயங்களையும் நடப்பிப்பா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ாணைக்குறித்து: தாண் ஒரு பாலசிங்கம், அவன் பாசானிலிருந்து பாய்வா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ப்தலியைக்குறித்து: நப்தலி கர்த்தருடைய தயவினாலே திர்ப்தியடைந்து, அவருடைய ஆசீர்வாதத்தினாலே நிறைந்திருப்பான். நீ மேற்றிசையையும் தென்திசையையும் சுதந்தரித்துக்கொள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ப்தலியைக்குறித்து: நப்தலி கர்த்தருடைய தயவினாலே திர்ப்தியடைந்து, அவருடைய ஆசீர்வாதத்தினாலே நிறைந்திருப்பான். நீ மேற்றிசையையும் தென்திசையையும் சுதந்தரித்துக்கொள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ேரைக்குறித்து: ஆசேர் புத்திரபாக்கியமுடையவனாய், தன் சகோதரருக்குப் பிரியமாயிருந்து, தன் காலை எண்ணெயிலே தோய்ப்ப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ேரைக்குறித்து: ஆசேர் புத்திரபாக்கியமுடையவனாய், தன் சகோதரருக்குப் பிரியமாயிருந்து, தன் காலை எண்ணெயிலே தோய்ப்ப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ரும்பும் வெண்கலமும் உன் பாதரட்சையின் கீழிருக்கும், உன் நாட்களுக்குத்தக்கதாய் உன் பெலனும் இருக்கும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ெஷூரனுடைய தேவனைப்போல் ஒருவரும் இல்லை; அவர் உனக்குச் சகாயமாய் வானங்களின்மேலும் தமது மாட்சிமையோடு ஆகாய மண்டலங்களின்மேலும் ஏறிவர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ெஷூரனுடைய தேவனைப்போல் ஒருவரும் இல்லை; அவர் உனக்குச் சகாயமாய் வானங்களின்மேலும் தமது மாட்சிமையோடு ஆகாய மண்டலங்களின்மேலும் ஏறிவர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ாதி தேவனே உனக்கு அடைக்கலம்; அவருடைய நித்திய புயங்கள் உனக்கு ஆதாரம்; அவர் உனக்கு முன்னின்று சத்துருக்களைத் துரத்தி, அவர்களை அழித்துப்போடு என்று கட்டளையிடுவ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ாதி தேவனே உனக்கு அடைக்கலம்; அவருடைய நித்திய புயங்கள் உனக்கு ஆதாரம்; அவர் உனக்கு முன்னின்று சத்துருக்களைத் துரத்தி, அவர்களை அழித்துப்போடு என்று கட்டளையிடுவ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ஸ்ரவேல் சுகமாய்த் தனித்து வாசம்பண்ணுவான்; யாக்கோபின் ஊற்றானது தானியமும் திராட்சரசமுமுள்ள தேசத்திலே இருக்கும்; அவருடைய வானமும் பனியைப் பெய்ய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ஸ்ரவேல் சுகமாய்த் தனித்து வாசம்பண்ணுவான்; யாக்கோபின் ஊற்றானது தானியமும் திராட்சரசமுமுள்ள தேசத்திலே இருக்கும்; அவருடைய வானமும் பனியைப் பெய்ய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ே, நீ பாக்கியவான்; கர்த்தரால் இரட்சிக்கப்பட்ட ஜனமே, உனக்கு ஒப்பானவன் யார்? உனக்குச் சகாயஞ்செய்யும் கேடகமும் உனக்கு மகிமைபொருந்திய பட்டயமும் அவரே; உன் சத்துருக்கள் உனக்கு இச்சகம் பேசி அடங்குவார்கள்; அவர்கள் மேடுகளை மிதிப்பாய், என்று சொன்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ே, நீ பாக்கியவான்; கர்த்தரால் இரட்சிக்கப்பட்ட ஜனமே, உனக்கு ஒப்பானவன் யார்? உனக்குச் சகாயஞ்செய்யும் கேடகமும் உனக்கு மகிமைபொருந்திய பட்டயமும் அவரே; உன் சத்துருக்கள் உனக்கு இச்சகம் பேசி அடங்குவார்கள்; அவர்கள் மேடுகளை மிதிப்பாய், என்று சொன்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ே, நீ பாக்கியவான்; கர்த்தரால் இரட்சிக்கப்பட்ட ஜனமே, உனக்கு ஒப்பானவன் யார்? உனக்குச் சகாயஞ்செய்யும் கேடகமும் உனக்கு மகிமைபொருந்திய பட்டயமும் அவரே; உன் சத்துருக்கள் உனக்கு இச்சகம் பேசி அடங்குவார்கள்; அவர்கள் மேடுகளை மிதிப்பாய், என்று சொன்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ైవజనుడైన మోషే మృతినొందకమునుపు అతడు ఇశ్రాయేలీయులను దీవించిన విధము ఇది; అతడిట్లనెన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ీనాయినుండి వ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శేయీరులోనుండి వారికి ఉదయించెను ఆయన పారాను కొండనుండి ప్రకాశించెను వేవేల పరిశుద్ద సమూహముల మధ్య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 వచ్చెను ఆయన కుడిపార్శ్వమున అగ్నిజ్వాలలు మెరియు 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యన జనములను ప్రేమించును ఆయన పరిశుద్ధులందరు నీ వశమున నుందురు వారు నీ పాదములయొద్ద సాగిలపడుదుర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పదేశమును అంగీకర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ోషే మనకు ధర్మశాస్త్రమును విధించెను అది యాకోబు సమాజ స్వాస్థ్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జనులలో ముఖ్యులును ఇశ్రాయేలు గోత్రములును కూడగా అతడు యెషూరూనులో రాజు ఆ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రూబేను బ్రదికి చావక యుండునుగాక అతనివారు లెక్కింపలేనంతమంది అ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ూదానుగూర్చి అతడిట్లనెను యెహోవా, యూదా మనవి విని, అతని ప్రజల యొద్దకు అతనిని చేర్చుము. యూ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హుబలము అతనికి చాలునట్లుచేసి అతని శత్రువులకు విరోధముగా నీవతనికి సహాయుడవై యు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లేవినిగూర్చి యిట్లనెను నీ తుమీ్మము నీ ఊరీము నీ భక్తునికి కలవు మస్సాలో నీవు అతని పరిశోధించి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ెరీబా నీళ్లయొద్ద అతనితో వివాదపడ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తడునేను వానినెరుగనని తన తండ్రిని గూర్చియు తన తల్లినిగూర్చియు అనెను తన సహోదరులను లక్ష్యపెట్టలే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 కుమారులను కుమారులని యెంచలేదు వారు నీ వాక్యమునుబట్టి నీ నిబంధనను గై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ు యాకోబునకు నీ విధులను ఇశ్రాయేలునకు నీ ధర్మశాస్త్రమును నేర్పుదురు నీ సన్నిధిని ధూపము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ిపీఠముమీద సర్వాంగబలిని అర్పించ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, అతని బలమును అంగీకరించుము అతడు చేయు కార్యమును అంగీకరించుమీ అతని విరోధులున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ేషించువారును లేవ కుండునట్లు వారి నడుములను విరుగగొట్ట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బన్యామీనునుగూర్చి యిట్లనెను బెన్యామీను యెహోవాకు ప్రియుడు ఆయనయొద్ద అతడు సురక్షితముగా నివస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ెల్ల ఆయన అతనికి ఆశ్రయమగును ఆయన భుజములమధ్య2 అతడు నివస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ోసేపునుగూర్చి యిట్లనెను ఆకాశ పరమార్థములవలన మంచువలన క్రింద క్రుంగియున్న అగాధ జలములవల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సూర్యునివలన కలుగు ఫలములోని శ్రేష్ఠపదార్థముల వలన చంద్రుడు పుట్టించు శ్రేష్ఠపదార్థములవల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పురాతన పర్వతముల శ్రేష్ఠపదార్థములవలన నిత్యపర్వతముల శ్రేష్ఠపదార్థములవల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సంపూర్ణముగా ఫలించు భూమికి కలిగిన శ్రేష్ఠపదార్థ ములవలన యెహోవా అతని భూమిని దీవ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దలోనుండినవాని కటాక్షము యోసేపు తలమీదికి వచ్చును తన సహోదరులలో ప్రఖ్యాతినొందినవాని నడినెత్తి 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తని వృషభమునకు మొదట పుట్టినదానికి ఘనత కలదు. అతని కొమ్ములు గురుపోతు కొమ్ములు వాటివలన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మ్యంతములవరకు జనులను త్రోసివేయును ఎఫ్రాయిముయొక్క పదివేలును మనష్షేయొక్క వేలును ఆలాగున న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జబూలూనునుగూర్చి యిట్లనెను జెబూలూనూ, నీవు బయలు వెళ్లు స్థలమందు సంతో షించుము ఇశ్శాఖారూ,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డారములయందు సంతోష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ారు జనములను కొండకు పిలిచిరి అక్కడ నీతి బలుల నర్పింతురు వారు సముద్రముల సమృద్ధిని ఇసుకలో దాచ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హస్యద్రవ్యములను పీల్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గాదునుగూర్చి యిట్లనెను గాదును విశాలపరచువాడు స్తుతింపబడును అతడు ఆడు సింహమువలె పొంచియుండును బాహ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ును నడినెత్తిని చీల్చ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తడు తనకొరకు మొదటిభాగము చూచుకొనెను అక్కడ నాయకుని భాగము కాపాడబడెను. అతడు జనములోని ముఖ్యులతో 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ను యెహోవా తీర్చిన న్యాయమును జరిపెను ఇశ్రాయేలీయులయొద్ద యెహోవా విధులను ఆచ ర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దానునుగూర్చి యిట్లనెను దాను సింహపుపిల్ల అది బాషానునుండి దుమికి దా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ఫ్తాలినిగూర్చి యిట్లనెను కటాక్షముచేత తృప్తిపొందిన నఫ్తాలి, యెహోవా దీవెనచేత నింపబడిన నఫ్తాల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శ్చిమ దక్షిణ దిక్కులను స్వాధీనపరచ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ఆషేరునుగూర్చి యిట్లనెను ఆషేరు తన సహోదరులకంటె ఎక్కువగా ఆశీర్వ దింపబడును. అతడు తన సహోదరులకంట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ాక్షము నొందును తన పాదములను తైలములో ముం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ీ కమ్ములు ఇనుపవియు ఇత్తడివియునై యుండును.నీవు బ్రదుకు దినములలో నీకు విశ్రాంతి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యెషూరూనూ, దేవుని పోలినవాడెవడును లేడు ఆయన నీకు సహాయము చేయుటకు ఆకాశవాహనుడై వచ్చును మహోన్నతుడ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ఘవాహనుడ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శాశ్వతుడైన దేవుడు నీకు నివాసస్థలము నిత్యముగనుండు బాహువులు నీ క్రిందనుండును ఆయన నీ యెదుట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త్రువును వెళ్ళగొట్టి నశింపజేయు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ఇశ్రాయేలు నిర్భయముగా నివసించును యాకోబు ఊట ప్రత్యేకింపబడును అతడు ధాన్య ద్రాక్షారసములుగల దేశ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ును అతనిపై ఆకాశము మంచును కురి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ఇశ్రాయేలూ, నీ భాగ్యమెంత గొప్పది యెహోవా రక్షించిన నిన్ను పోలినవాడెవడు? ఆయన నీకు సహాయకరమైన కేడె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ు ఔన్నత్యమును కలిగించు ఖడ్గము నీ శత్రువులు నీకు లోబడినట్లుగా వారు వేషము వేయుదురు నీవ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న్నతస్థలములను త్రొక్కుదువు. 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2026-10-21T04:44:58Z</dcterms:created>
  <dcterms:modified xsi:type="dcterms:W3CDTF">2026-10-21T04:44:58Z</dcterms:modified>
  <dc:title>ద్వితీయోపదేశకాండము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