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யுத்தஞ்செய்யத் தொடங்கும்போது, ஆசாரியன் சேர்ந்துவந்து, ஜனங்களிடத்தில் பேச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ே, கேளுங்கள்: இன்று உங்கள் சத்துருக்களுடன் யுத்தஞ்செய்யப் போகிறீர்கள்; உங்கள் இருதயம் துவளவேண்டாம்; நீங்கள் அவர்களைப் பார்த்துப் பயப்படவும் கலங்கவும் தத்தளிக்கவும் 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ே, கேளுங்கள்: இன்று உங்கள் சத்துருக்களுடன் யுத்தஞ்செய்யப் போகிறீர்கள்; உங்கள் இருதயம் துவளவேண்டாம்; நீங்கள் அவர்களைப் பார்த்துப் பயப்படவும் கலங்கவும் தத்தளிக்கவும் 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ாக உங்கள் சத்துருக்களோடே யுத்தம்பண்ணவும் உங்களை இரட்சிக்கவும் உங்களோடே கூடப்போகிறவர் உங்கள் தேவனாகிய கர்த்தரென்று சொல்ல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ாக உங்கள் சத்துருக்களோடே யுத்தம்பண்ணவும் உங்களை இரட்சிக்கவும் உங்களோடே கூடப்போகிறவர் உங்கள் தேவனாகிய கர்த்தரென்று சொல்ல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பதிகள் ஜனங்களோடே பேசிமுடிந்தபின்பு, ஜனங்களை நடத்தும்படி சேனைத்தலைவரை நியமிக்கக்கட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பதிகள் ஜனங்களோடே பேசிமுடிந்தபின்பு, ஜனங்களை நடத்தும்படி சேனைத்தலைவரை நியமி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ஒரு பட்டணத்தின்மேல் யுத்தம்பண்ண நெருங்கும்போது, அந்தப் பட்டணத்தாருக்குச் சமாதானம் கூற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ச் சமாதானமான உத்தரவுகொடுத்து, வாசலைத் திறந்தால், அதிலுள்ள ஜனங்கள் எல்லாரும் உனக்குப் பகுதி கட்டுகிறவர்களாகி, உனக்கு ஊழியஞ்செய்ய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ச் சமாதானமான உத்தரவுகொடுத்து, வாசலைத் திறந்தால், அதிலுள்ள ஜனங்கள் எல்லாரும் உனக்குப் பகுதி கட்டுகிறவர்களாகி, உனக்கு ஊழியஞ்செய்ய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னோடே சமாதானப்படாமல், உன்னோடே யுத்தம்பண்ணுவார்களானால், நீ அதை முற்றிக்கைபோ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னோடே சமாதானப்படாமல், உன்னோடே யுத்தம்பண்ணுவார்களானால், நீ அதை முற்றிக்கைபோ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் அதை உன் கையில் ஒப்புக்கொடுக்கும்போது, அதிலுள்ள புருஷர்கள் எல்லாரையும் பட்டயக்கருக்கினால் வெட்ட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் அதை உன் கையில் ஒப்புக்கொடுக்கும்போது, அதிலுள்ள புருஷர்கள் எல்லாரையும் பட்டயக்கருக்கினால் வெட்ட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களையும் குழந்தைகளையும் மிருகஜீவன்களையும் மாத்திரம் உயிரோடே வைத்து, பட்டணத்திலுள்ள எல்லாவற்றையும் கொள்ளையிட்டு, உன் தேவனாகிய கர்த்தர் உனக்கு ஒப்புக்கொடுத்த உன் சத்துருக்களின் கொள்ளைப்பொருளை அநுபவி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களையும் குழந்தைகளையும் மிருகஜீவன்களையும் மாத்திரம் உயிரோடே வைத்து, பட்டணத்திலுள்ள எல்லாவற்றையும் கொள்ளையிட்டு, உன் தேவனாகிய கர்த்தர் உனக்கு ஒப்புக்கொடுத்த உன் சத்துருக்களின் கொள்ளைப்பொருளை அநுபவி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களைச் சேர்ந்த பட்டணங்களாயிராமல், உனக்கு வெகுதூரத்திலிருக்கிற சகல பட்டணங்களுக்கும் இப்படியே செய்வ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களைச் சேர்ந்த பட்டணங்களாயிராமல், உனக்கு வெகுதூரத்திலிருக்கிற சகல பட்டணங்களுக்கும் இப்படியே செய்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ச் சுதந்தரமாகக் கொடுக்கிற ஏத்தியர், எமோரியர், கானானியர், பெரிசியர், ஏவியர், எபூசியர் என்னும் ஜனங்களின் பட்டணங்களிலேமாத்திரம் சுவாசமுள்ளதொன்றையும் உயிரோடே வைக்காம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ச் சுதந்தரமாகக் கொடுக்கிற ஏத்தியர், எமோரியர், கானானியர், பெரிசியர், ஏவியர், எபூசியர் என்னும் ஜனங்களின் பட்டணங்களிலேமாத்திரம் சுவாசமுள்ளதொன்றையும் உயிரோடே வைக்காம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உன் தேவனாகிய கர்த்தர் உனக்குக் கட்டளையிட்டபடியே சங்காரம்பண்ணக்கட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உன் தேவனாகிய கர்த்தர் உனக்குக் கட்டளையிட்டபடியே சங்காரம்பண்ணக்கட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ேவர்களுக்குச் செய்கிற தங்களுடைய சகல அருவருப்புகளின்படியே நீங்களும் செய்ய உங்களுக்குக் கற்றுக்கொடாமலும், நீங்கள் உங்கள் தேவனாகிய கர்த்தருக்கு விரோதமாய்ப் பாவஞ்செய்யாமலும் இருக்கும்படி இப்படிச் செய்ய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ேவர்களுக்குச் செய்கிற தங்களுடைய சகல அருவருப்புகளின்படியே நீங்களும் செய்ய உங்களுக்குக் கற்றுக்கொடாமலும், நீங்கள் உங்கள் தேவனாகிய கர்த்தருக்கு விரோதமாய்ப் பாவஞ்செய்யாமலும் இருக்கும்படி இப்படிச் செய்ய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োমরা শত্রুদের বিরুদ্ধে যুদ্ধ করতে গিয়ে যদি দেখ য়ে তোমাদের থেকেও তাদের অনেক বেশী ঘোড়া, রথ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রয়েছে, তবে ভয় পেও না| কেন? কারণ প্রভু যিনি তোমাদের মিশর থেকে বের করে এনেছিলেন, তিন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োমাদের সঙ্গ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খন তোমরা যুদ্ধে যাও তখন যাজক অবশ্যই সৈন্যদের কাছে যাবে এবং তাদের সঙ্গে কথ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াজক বলবে, ‘ইস্রায়েলের লোকরা আমার কথা শোন! আজ তোমরা তোমাদের শত্রুদের বিরুদ্ধে যুদ্ধে যাচ্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াহস হারিও না! তোমরা চিন্তিত এবং ভীত হয়ো না! শত্রুদের সম্পর্কে ভীত হয়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েন? কারণ প্রভু, তোমাদের ঈশ্বর, তোমাদের সঙ্গে যাচ্ছেন| তিনি তোমাদের জন্য তোমাদের শত্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যুদ্ধ করবেন এবং তোমাদের বিজয়ী করব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ঐ লেবীয় গোষ্ঠীভুক্ত পদাধিকারী সৈন্যদের বলবে, ‘তোমাদের মধ্যে কি এমন কোনও ব্যক্তি আছে য়ে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তৈরী করেছে, কিন্তু সেটিকে এখনও নিবেদন করেনি? সেই ব্যক্তির অবশ্যই বাড়ী ফিরে যাওয়া উচিত্‌| ন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 সে যুদ্ধে নিহত হলে অন্য একজন ব্যক্তি তার বাড়ী নিবেদ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ানে কি এমন কোনও ব্যক্তি আছে য়ে ক্ষেতে দ্রাক্ষার চারা রোপণ করেছে, কিন্তু এখনও পর্য়ন্ত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একত্রিত করেনি? সেই ব্যক্তির অবশ্যই বাড়ী ফিরে যাওয়া উচিত্‌| কারণ যদি সেই ব্যক্তি য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য়, তাহলে অপর একজন ব্যক্তি তার ক্ষেতের ফল 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ানে কি এমন কোনও ব্যক্তি আছে য়ে বিবাহের জন্য বাগ্দত্ত? সেই ব্যক্তির অবশ্যই বাড়ী ফিরে য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| কারণ যদি সে যুদ্ধে মারা যায়, তাহলে সে যার বাগ্দত্ত ছিল সেই স্ত্রীলোককে অপর একজন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বাহ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সেই লেবীয় পদাধিকারীরা সৈন্যদের একথাও জিজ্ঞাসা করবে, ‘তোমাদের মধ্যে কি এমন কোন ব্যক্তি আছ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াহ হারিযেছে এবং ভীত হয়েছে? সে অবশ্যই বাড়ী ফিরে যাবে| তাহলে সে অন্যান্য সৈন্যদেরও নিরুত্‌সা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রে সৈন্যদের সঙ্গে পদাধিকারীরা যখন কথাবার্তা শেষ করবে তখন তারা অবশ্যই সেনাধ্যক্ষদের নির্বা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যারা সৈন্যদের নেতৃত্ব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খন তোমরা কোন শহর আক্রমণ করতে যাবে, তখন প্রথমে সেখানকার লোকদের শান্তির আবেদন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দি তারা তোমাদের প্রস্তাব স্বীকার করে এবং দরজা খুলে দেয়, তাহলে সেই শহরের সমস্ত লোক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ীতদাসে পরিণত হবে এবং তোমাদের জন্য কাজ করতে বাধ্য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দি শহরের লোকরা তোমাদের শান্তির প্রস্তাব প্রত্যাখ্যান করে এবং তোমাদের বিরুদ্ধে যুদ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 তাহলে তোমরা অবশ্যই শহরটিকে চারদিক থেকে ঘির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বং যখন শহরটিকে অধিগ্রহণ করতে প্রভু, তোমাদের ঈশ্বর, তোমাদের সাহায্য করবেন, তখন তোমরা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কার সমস্ত পুরুষদের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তোমরা তোমাদের নিজেদের জন্য স্ত্রীলোকদের, শিশুদের, গোরু এবং শহরের যাবতীয় জিনিস নিতে প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এই সমস্ত জিনিসগুলো ব্যবহার করতে পার| প্রভু তোমাদের ঈশ্বর, তোমাদের এই জিনিসগুলি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াদের থেকে অনেক দূরের সমস্ত শহরগুলোর প্রতি তোমরা এই কাজ করবে - তোমরা য়ে দেশে বাস কর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ো বাদ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কিন্তু প্রভু, তোমাদের ঈশ্বর, তোমাদের য়ে দেশ দিচ্ছেন তোমরা যখন সেই দেশের শহরগুলো অধিগ্রহণ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সেখানে শ্বাস নেয় এমন কাউকে জীবিত রা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অবশ্যই প্রভুর আদেশ অনুসারে হিত্তীয়, ইমোরীয়, কনানীয় পরিষীয়, হিব্বীয় এবং য়িবুষী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োপুরি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ারণ তা না হলে তারা প্রভু, তোমাদের ঈশ্বরের বিরুদ্ধে পাপ করতে শেখাবে; তারা তাদের দেবতাদের পূ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সময় য়ে সাংঘাতিক কাজগুলি করে সেগুলো তোমাদের শে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যখন তোমরা একটি শহরের বিরুদ্ধে যুদ্ধ করো, তোমরা দীর্ঘকাল ধরে সেই শহরটিকে ঘিরে রাখতে পার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চারদিকের ফলগাছগুলো তোমরা কখনই কাটবে না| তোমরা এই গাছগুলোর ফল খেতে পার কিন্তু তোমরা কখন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বে না| এই গাছগুলো শত্রু নয়, সুতরাং তাদের নষ্ট কর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য়ে গাছগুলোকে ফলের গাছ নয় বলে জানো, সেগুলোকে কাটতে পারো| সেই শহরের বিরুদ্ধ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অস্ত্র তৈরীতে এই গাছগুলো ব্যবহার করতে পারো| শহরটির পতন না হওয়া পর্য়ন্ত তোমরা ঐ জিনিস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2026-10-21T06:09:08Z</dcterms:created>
  <dcterms:modified xsi:type="dcterms:W3CDTF">2026-10-21T06:09:08Z</dcterms:modified>
  <dc:title>দ্বিতীয় বিবরণ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