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னியா என்னும் பேருள்ள ஒருவனும், அவன் மனைவியாகிய சப்பீராளும் தங்கள் காணியாட்சியை விற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மனைவி அறிய அவன் கிரயத்திலே ஒரு பங்கை வஞ்சித்து வைத்து, ஒரு பங்கைக் கொண்டுவந்து, அப்போஸ்தலருடைய பாதத்திலே 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துரு அவனை நோக்கி: அனனியாவே நிலத்தின் கிரயத்தில் ஒரு பங்கை வஞ்சித்துவைத்து, பரிசுத்த ஆவியினிடத்தில் பொய்சொல்லும்படி, சாத்தான் உன் இருதயத்தை நிரப்பினதென்ன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துரு அவனை நோக்கி: அனனியாவே நிலத்தின் கிரயத்தில் ஒரு பங்கை வஞ்சித்துவைத்து, பரிசுத்த ஆவியினிடத்தில் பொய்சொல்லும்படி, சாத்தான் உன் இருதயத்தை நிரப்பினதென்ன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விற்குமுன்னே அது உன்னுடையதாயிருக்கவில்லையோ? அதை விற்றபின்னும் அதின் கிரயம் உன் வசத்திலிருக்கவில்லையோ? நீ உன் இருதயத்திலே இப்படிப்பட்ட எண்ணங்கொண்டதென்ன நீ மனுஷரிடத்தில் அல்ல, தேவனிடத்தில் பொய்சொன்னாய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விற்குமுன்னே அது உன்னுடையதாயிருக்கவில்லையோ? அதை விற்றபின்னும் அதின் கிரயம் உன் வசத்திலிருக்கவில்லையோ? நீ உன் இருதயத்திலே இப்படிப்பட்ட எண்ணங்கொண்டதென்ன நீ மனுஷரிடத்தில் அல்ல, தேவனிடத்தில் பொய்சொன்னாய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னியா இந்த வார்த்தைகளைக் கேட்கவே, விழுந்து ஜீவனை விட்டான். இவைகளைக் கேள்விப்பட்ட யாவருக்கும் மிகுந்த பயமுண்ட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லிபர் எழுந்து, அவனைச் சேலையிலே சுற்றி, வெளியே எடுத்துக்கொண்டுபோய் அடக்கம்பண்ணினார்கள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றக்குறைய மூன்று மணி நேரத்துக்குப்பின்பு, அவனுடைய மனைவி நடந்ததை அறியாமல், உள்ளே வந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ளை நோக்கி: நிலத்தை இவ்வளவுக்குத்தானா விற்றீர்கள், எனக்குச் சொல் என்றான். அவள்: ஆம், இவ்வளவுக்குத்தான்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ளை நோக்கி: நிலத்தை இவ்வளவுக்குத்தானா விற்றீர்கள், எனக்குச் சொல் என்றான். அவள்: ஆம், இவ்வளவுக்குத்தான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ேதுரு அவளை நோக்கி: கர்த்தருடைய ஆவியைச் சோதிக்கிறதற்கு நீங்கள் ஒருமனப்பட்டதென்ன? இதோ, உன் புருஷனை அடக்கம்பண்ணினவர்களுடைய கால்கள் வாசற்படியிலே வந்திருக்கிறது, உன்னையும் வெளியே கொண்டுபோவார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ேதுரு அவளை நோக்கி: கர்த்தருடைய ஆவியைச் சோதிக்கிறதற்கு நீங்கள் ஒருமனப்பட்டதென்ன? இதோ, உன் புருஷனை அடக்கம்பண்ணினவர்களுடைய கால்கள் வாசற்படியிலே வந்திருக்கிறது, உன்னையும் வெளியே கொண்டுபோவார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ள் அவனுடைய பாதத்தில் விழுந்து ஜீவனை விட்டாள். வாலிபர் உள்ளே வந்து, அவள் மரித்துப்போனதைக் கண்டு, அவளை வெளியே எடுத்துக்கொண்டுபோய், அவளுடைய புருஷனண்டையிலே அடக்கம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ள் அவனுடைய பாதத்தில் விழுந்து ஜீவனை விட்டாள். வாலிபர் உள்ளே வந்து, அவள் மரித்துப்போனதைக் கண்டு, அவளை வெளியே எடுத்துக்கொண்டுபோய், அவளுடைய புருஷனண்டையிலே அடக்க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பையாரெல்லாருக்கும், இவைகளைக் கேள்விப்பட்ட மற்ற யாவருக்கும், மிகுந்த பயமுண்ட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ருடைய கைகளினாலே அநேக அடையாளங்களும் அற்புதங்களும் ஜனங்களுக்குள்ளே செய்யப்பட்டது. எல்லாரும் ஒருமனப்பட்டு சாலொமோனுடைய மண்டபத்தில் இ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ருடைய கைகளினாலே அநேக அடையாளங்களும் அற்புதங்களும் ஜனங்களுக்குள்ளே செய்யப்பட்டது. எல்லாரும் ஒருமனப்பட்டு சாலொமோனுடைய மண்டபத்தில் இ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ில் ஒருவரும் அவர்களுடனே சேரத் துணியவில்லை. ஆகிலும் ஜனங்கள் அவர்களை மேன்மைப்படுத்த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புருஷர்களும் ஸ்திரீகளும் விசுவாசமுள்ளவர்களாகிக் கர்த்தரிடத்தில் அதிகமதிகமாய்ச் சேர்க்க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புருஷர்களும் ஸ்திரீகளும் விசுவாசமுள்ளவர்களாகிக் கர்த்தரிடத்தில் அதிகமதிகமாய்ச் சேர்க்கப்ப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ணியாளிகளைப் படுக்கைகளின் மேலும் கட்டில்களின்மேலும் கிடத்தி, நடந்துபோகையில் அவனுடைய நிழலாகிலும் அவர்களில் சிலர்மேல் படும்படிக்கு அவர்களை வெளியே வீதிகளில் கொண்டுவந்து வை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ணியாளிகளைப் படுக்கைகளின் மேலும் கட்டில்களின்மேலும் கிடத்தி, நடந்துபோகையில் அவனுடைய நிழலாகிலும் அவர்களில் சிலர்மேல் படும்படிக்கு அவர்களை வெளியே வீதிகளில் கொண்டுவந்து வை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ட்டணங்களிலுமிருந்து திரளான ஜனங்கள் பிணியாளிகளையும் அசுத்த ஆவிகளால் வாதிக்கப்பட்டவர்களையும் எருசலேமுக்குக் கொண்டுவந்தார்கள்; அவர்களெல்லாரும் குணமாக்கப்ப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ற்றுப்பட்டணங்களிலுமிருந்து திரளான ஜனங்கள் பிணியாளிகளையும் அசுத்த ஆவிகளால் வாதிக்கப்பட்டவர்களையும் எருசலேமுக்குக் கொண்டுவந்தார்கள்; அவர்களெல்லாரும் குணமாக்கப்ப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ிரதான ஆசாரியரும் அவனுடனேகூட இருந்த சதுசேய சமயத்தாரனைவரும் எழும்பி, பொறாமையினால் நிறை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ஸ்தலர்களைப் பிடித்து, பொதுவான சிறைச்சாலையிலே வை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தூதன் இராத்திரியிலே சிறைச்சாலையின் கதவுகளைத் திறந்து, அவர்களை வெளியே கொண்டுவந்த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தூதன் இராத்திரியிலே சிறைச்சாலையின் கதவுகளைத் திறந்து, அவர்களை வெளியே கொண்டுவந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ோய், தேவாலயத்திலே நின்று, இந்த வார்த்தைகள் எல்லாவற்றையும் ஜனங்களுக்குச் சொல்ல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அதைக்கேட்டு, அதிகாலமே தேவாலயத்தில் பிரவேசித்துப் போதகம்பண்ணினார்கள். பிரதான ஆசாரியனும் அவனுடனேகூட இருந்தவர்களும் வந்து, ஆலோசனை சங்கத்தாரையும் இஸ்ரவேல் புத்திரரின் மூப்பரெல்லாரையும் வரவழைத்து அப்போஸ்தலர்களைக் கொண்டுவரும்படி சிறைச்சாலைக்குச் சேவகரை அனுப்ப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அதைக்கேட்டு, அதிகாலமே தேவாலயத்தில் பிரவேசித்துப் போதகம்பண்ணினார்கள். பிரதான ஆசாரியனும் அவனுடனேகூட இருந்தவர்களும் வந்து, ஆலோசனை சங்கத்தாரையும் இஸ்ரவேல் புத்திரரின் மூப்பரெல்லாரையும் வரவழைத்து அப்போஸ்தலர்களைக் கொண்டுவரும்படி சிறைச்சாலைக்குச் சேவகரை அனுப்ப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அதைக்கேட்டு, அதிகாலமே தேவாலயத்தில் பிரவேசித்துப் போதகம்பண்ணினார்கள். பிரதான ஆசாரியனும் அவனுடனேகூட இருந்தவர்களும் வந்து, ஆலோசனை சங்கத்தாரையும் இஸ்ரவேல் புத்திரரின் மூப்பரெல்லாரையும் வரவழைத்து அப்போஸ்தலர்களைக் கொண்டுவரும்படி சிறைச்சாலைக்குச் சேவகரை அனுப்ப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வகர் போய், சிறைச்சாலையிலே அவர்களைக் காணாமல், திரும்பிவந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றைச்சாலை மிகுந்த பத்திரமாய்ப் பூட்டப்பட்டிருக்கவும், காவற்காரர் வெளியே கதவுகளுக்குமுன் நிற்கவும் கண்டோம்; திறந்தபொழுதோ உள்ளே ஒருவரையும் காணோம் என்று அறி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றைச்சாலை மிகுந்த பத்திரமாய்ப் பூட்டப்பட்டிருக்கவும், காவற்காரர் வெளியே கதவுகளுக்குமுன் நிற்கவும் கண்டோம்; திறந்தபொழுதோ உள்ளே ஒருவரையும் காணோம் என்று அறி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ச் செய்தியை ஆசாரியனும் தேவாலயத்தைக் காக்கிற சேனைத்தலைவனும் பிரதான ஆசாரியர்களும் கேட்டபொழுது, இதென்னமாய் முடியுமோ என்று, அவர்களைக் குறித்துக் கலக்கமடை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ச் செய்தியை ஆசாரியனும் தேவாலயத்தைக் காக்கிற சேனைத்தலைவனும் பிரதான ஆசாரியர்களும் கேட்டபொழுது, இதென்னமாய் முடியுமோ என்று, அவர்களைக் குறித்துக் கலக்கமடை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ஒருவன் வந்து: இதோ, நீங்கள் காவலில் வைத்த மனுஷர் தேவாலயத்தில் நின்று ஜனங்களுக்குப் போதகம்பண்ணுகிறார்கள் என்று அவர்களுக்கு அறி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ஒருவன் வந்து: இதோ, நீங்கள் காவலில் வைத்த மனுஷர் தேவாலயத்தில் நின்று ஜனங்களுக்குப் போதகம்பண்ணுகிறார்கள் என்று அவர்களுக்கு அறிவ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சேனைத்தலைவன் சேவகரோடேகூடப் போய், ஜனங்கள் கல்லெறிவார்கள் என்று பயந்ததினால், பலவந்தம்பண்ணாமல் அவர்களை அழைத்துக்கொண்டுவ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டனே சேனைத்தலைவன் சேவகரோடேகூடப் போய், ஜனங்கள் கல்லெறிவார்கள் என்று பயந்ததினால், பலவந்தம்பண்ணாமல் அவர்களை அழைத்துக்கொண்டுவ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 அவர்களை அழைத்துக்கொண்டு, ஆலோசனை சங்கத்துக்கு முன்பாக நிறுத்தினார்கள் அப்பொழுது பிரதான ஆசாரியன் அவர்களை நோக்கி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அந்த நாமத்தைக்குறித்துப் போதகம்பண்ணக்கூடாதென்று நாங்கள் உங்களுக்கு உறுதியாய்க் கட்டளையிடவில்லையா. அப்படியிருந்தும், இதோ, எருசலேமை உங்கள் போதகத்தினாலே நிரப்பி, அந்த மனுஷனுடைய இரத்தப்பழியை எங்கள்மேல் சுமத்தவேண்டுமென்றிருக்கிறீர்கள் என்று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அந்த நாமத்தைக்குறித்துப் போதகம்பண்ணக்கூடாதென்று நாங்கள் உங்களுக்கு உறுதியாய்க் கட்டளையிடவில்லையா. அப்படியிருந்தும், இதோ, எருசலேமை உங்கள் போதகத்தினாலே நிரப்பி, அந்த மனுஷனுடைய இரத்தப்பழியை எங்கள்மேல் சுமத்தவேண்டுமென்றிருக்கிறீர்கள் என்று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அந்த நாமத்தைக்குறித்துப் போதகம்பண்ணக்கூடாதென்று நாங்கள் உங்களுக்கு உறுதியாய்க் கட்டளையிடவில்லையா. அப்படியிருந்தும், இதோ, எருசலேமை உங்கள் போதகத்தினாலே நிரப்பி, அந்த மனுஷனுடைய இரத்தப்பழியை எங்கள்மேல் சுமத்தவேண்டுமென்றிருக்கிறீர்கள் என்று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ேதுருவும் மற்ற அப்போஸ்தலரும்: மனுஷருக்குக் கீழ்ப்படிகிறதைப்பார்க்கிலும் தேவனுக்குக் கீழ்ப்படிகிறதே அவசியம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மரத்திலே தூக்கிக் கொலைசெய்த இயேசுவை நம்முடைய பிதாக்களின் தேவன் எழுப்ப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ுக்கு மனந்திரும்புதலையும் பாவமன்னிப்பையும் அருளுகிறதற்காக, அவரை அதிபதியாகவும் இரட்சகராகவும் தமது வலதுகரத்தினாலே உயர்த்த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ுக்கு மனந்திரும்புதலையும் பாவமன்னிப்பையும் அருளுகிறதற்காக, அவரை அதிபதியாகவும் இரட்சகராகவும் தமது வலதுகரத்தினாலே உயர்த்தி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ச் சங்கதிகளைக்குறித்து நாங்கள் அவருக்குச் சாட்சிகளாயிருக்கிறோம். தேவன் தமக்குக் கீழ்ப்படிகிறவர்களுக்குத் தந்தருளின பரிசுத்த ஆவியும் சாட்சி என்றார்கள்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ச் சங்கதிகளைக்குறித்து நாங்கள் அவருக்குச் சாட்சிகளாயிருக்கிறோம். தேவன் தமக்குக் கீழ்ப்படிகிறவர்களுக்குத் தந்தருளின பரிசுத்த ஆவியும் சாட்சி என்றார்கள்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ை அவர்கள் கேட்டபொழுது, மூர்க்கமடைந்து, அவர்களைக் கொலைசெய்யும்படிக்கு யோசனை பண்ண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சகல ஜனங்களாலும் கனம்பெற்ற நியாயசாஸ்திரியாகிய கமாலியேல் என்னும் பேர்கொண்ட ஒரு பரிசேயன் ஆலோசனை சங்கத்தில் எழுந்திருந்து, அப்போஸ்தலரைச் சற்றுநேரம் வெளியே கொண்டுபோகச்சொல்ல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சகல ஜனங்களாலும் கனம்பெற்ற நியாயசாஸ்திரியாகிய கமாலியேல் என்னும் பேர்கொண்ட ஒரு பரிசேயன் ஆலோசனை சங்கத்தில் எழுந்திருந்து, அப்போஸ்தலரைச் சற்றுநேரம் வெளியே கொண்டுபோகச்சொல்ல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ங்கத்தாரை நோக்கி: இஸ்ரவேலரே, இந்த மனுஷருக்கு நீங்கள் செய்யப்போகிறதைக்குறித்து எச்சரிக்கையாயிர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ஏனென்றால் இந்நாட்களுக்குமுன்னே தெயுதாஸ் என்பவன் எழும்பி, தன்னை ஒரு பெரியவனாகப் பாராட்டினான்; ஏறக்குறைய நானூறு பேர் அவனைச் சேர்ந்தார்கள்; அவன் மடிந்துபோனான்; அவனை நம்பின அனைவரும் சிதறி, அவமாய்ப்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ஏனென்றால் இந்நாட்களுக்குமுன்னே தெயுதாஸ் என்பவன் எழும்பி, தன்னை ஒரு பெரியவனாகப் பாராட்டினான்; ஏறக்குறைய நானூறு பேர் அவனைச் சேர்ந்தார்கள்; அவன் மடிந்துபோனான்; அவனை நம்பின அனைவரும் சிதறி, அவமாய்ப்போ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ப்பின்பு, குடிமதிப்பின் நாட்களிலே, கலிலேயனாகிய யூதாஸ் என்பவன் எழும்பி, தன்னைப் பின்பற்றும்படி அநேக ஜனங்களை இழுத்தான்; அவனும் அழிந்துபோனான்; அவனை நம்பியிருந்த அனைவரும் சிதறடிக்கப்ப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ப்பின்பு, குடிமதிப்பின் நாட்களிலே, கலிலேயனாகிய யூதாஸ் என்பவன் எழும்பி, தன்னைப் பின்பற்றும்படி அநேக ஜனங்களை இழுத்தான்; அவனும் அழிந்துபோனான்; அவனை நம்பியிருந்த அனைவரும் சிதறடிக்கப்ப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ொழுது நான் உங்களுக்குச் சொல்லுகிறதென்னவென்றால், இந்த மனுஷருக்கு ஒன்றுஞ்செய்யாமல் இவர்களை விட்டுவிடுங்கள் இந்த யோசனையும் இந்தக் கிரியையும் மனுஷரால் உண்டாயிருந்ததானால் அழிந்துபோம்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ொழுது நான் உங்களுக்குச் சொல்லுகிறதென்னவென்றால், இந்த மனுஷருக்கு ஒன்றுஞ்செய்யாமல் இவர்களை விட்டுவிடுங்கள் இந்த யோசனையும் இந்தக் கிரியையும் மனுஷரால் உண்டாயிருந்ததானால் அழிந்துபோம்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ேவனால் உண்டாயிருந்ததேயானால், அதை ஒழித்துவிட உங்களால் கூடாது; தேவனோடு போர்செய்கிறவர்களாய்க் காணப்படாதபடிக்குப் பாருங்கள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அவர்கள் அவனுடைய யோசனைக்கு உடன்பட்டு, அப்போஸ்தலரை வரவழைத்து, அடித்து, இயேசுவின் நாமத்தைக் குறித்துப் பேசக்கூடாதென்று கட்டளையிட்டு, அவர்களை விடுதலையாக்க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அவர்கள் அவனுடைய யோசனைக்கு உடன்பட்டு, அப்போஸ்தலரை வரவழைத்து, அடித்து, இயேசுவின் நாமத்தைக் குறித்துப் பேசக்கூடாதென்று கட்டளையிட்டு, அவர்களை விடுதலையாக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நாமத்துக்காகத் தாங்கள் அவமானமடைவதற்குப் பாத்திரராக எண்ணப்பட்டபடியினால், சந்தோஷமாய் ஆலோசனை சங்கத்தைவிட்டுப் புறப்பட்டுப்போய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நாமத்துக்காகத் தாங்கள் அவமானமடைவதற்குப் பாத்திரராக எண்ணப்பட்டபடியினால், சந்தோஷமாய் ஆலோசனை சங்கத்தைவிட்டுப் புறப்பட்டுப்போய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ினந்தோறும் தேவாலயத்திலேயும் வீடுகளிலேயும் இடைவிடாமல் உபதேசம்பண்ணி, இயேசுவே கிறிஸ்துவென்று பிரசங்க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ననీయ అను ఒక మనుష్యుడు తన భార్యయైన సప్పీరాతో ఏకమై పొలమమ్మ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భార్య యెరుకనే వాడు దాని వెలలో కొంత దాచుకొని కొంత తెచ్చి అపొస్తలుల పాదములయొద్ద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పేతురు అననీయా, నీ భూమి వెలలో కొంత దాచుకొని పరి శుద్ధాత్మను మోసపుచ్చుటకు సాతాను ఎందుక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 మును ప్రేరేపించెను.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ది నీయొద్ద నున్నపుడు నీదే గదా? అమి్మన పిమ్మట అది నీ వశమై యుండలేదా? యెందుకు ఈ సంగతి నీ హృద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ద్దేశించు కొన్నావు? నీవు మనుష్యులతో కాదు దేవునితోనే అబద్ధ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ననీయ యీ మాటలు వినుచునే పడి ప్రాణము విడువగా వినినవారి కందరికిని మిగుల భయము కలిగ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పడుచు వారు లేచి వానిని బట్టతో చుట్టి మోసికొనిపోయి పాత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ంచుమించు మూడు గంటల సేపటికి వానిభార్య జరిగినది యెరుగక లోపల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పేతురుమీరు ఆ భూమిని ఇంతకే అమి్మతిరా నాతో చెప్పుమని ఆమెను అడిగెను. అందుకామె అవును ఇంతక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కు పేతురుప్రభువుయొక్క ఆత్మను శోధించుటకు మీరెందుకు ఏకీభవించితిరి? ఇదిగో నీ పెనిమ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ిపెట్టినవారి పాదములు వాకిటనే యున్నవి; వారు నిన్నును మోసికొని పోవుదురని ఆమెత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ెంటనే ఆమె అతని పాదములయొద్ద పడి ప్రాణము విడిచెను. ఆ పడుచువారు, లోపలికి వచ్చి, ఆమె చనిపోయ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, ఆమెను మోసికొనిపోయి, ఆమె పెనిమిటియొద్ద పాత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ంఘమంతటికిని, ఈ సంగతులు వినినవారికందరికిని మిగుల భయ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జలమధ్య అనేకమైన సూచకక్రియలును మహ త్కార్యములును అపొస్తలులచేత చేయబడుచుండెను. మరియు వా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కమనస్కులై సొలొమోను మంటప ములో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డమవారిలో ఎవడును వారితో కలిసి కొనుటకు తెగింపలేద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్రజలు వారిని ఘనపరచు చుండిరి. పురుషులును స్త్రీలును అనేకులు మరియెక్కువగ విశ్వాసులై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మున చేర్చ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 చేత పేతురు వచ్చుచుండగా జనులు రోగులను వీధులలోనికి తెచ్చి, వారిలో ఎవనిమీదనైనను అతని నీడ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లెనని మంచములమీదను పరుపులమీదను వారిని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యెరూషలేము చుట్టునుండు పట్టణముల జనులు రోగులను అపవిత్రాత్మలచేత పీడింప బడిన వారిని మో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ివచ్చిరి. వారందరు స్వస్థత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్రధానయాజకుడును అతనితో కూడ ఉన్నవారంద రును, అనగా సద్దూకయ్యుల తెగవారు లేచి మత్సరముతో నిండ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ొస్తలులను బలాత్కారముగా పట్టుకొని పట్టణపు చెరసాలలో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ప్రభువు దూత రాత్రివేళ ఆ చెరసాల తలుపులు తీసి వారిని వెలుపలికి తీసికొని వచ్చిమీర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లయములో నిలువ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ఈ జీవమునుగూర్చిన మాటలన్నియు ప్రజలతో చెప్పుడని వార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ామాట విని, తెల్లవారగానే దేవాలయములోనికి వెళ్లి బోధించుచుండిరి. ప్రధాన యాజకుడును అతన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 వారును వచ్చి, మహా సభవారిని ఇశ్రాయేలీయుల పెద్దలనందరిని పిలువనంపించివారిని తోడుకొని ర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ట్రౌతులను చెరసాల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బంట్రౌతులు అక్కడికి వెళ్లినప్పుడు వారు చెర సాలలో కనబడనందున తిరిగ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చెరసాల బహు భద్రముగా మూసియుండుటయు, కావలివారు తలుపుల ముందర నిలిచియుండుటయు చూచితివిు గాని తలుప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నప్పుడు లోపల మాకొకడైనను కనబడలేదని వారికి తెలి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తట దేవాలయపు అధిపతియు ప్రధాన యాజకులును ఆ మాటలు వినిఇది యేమవునో అని వారి విషయమై యెటుతోచ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ఒకడు వచ్చిఇదిగో మీరు చెరసాలలో వేయించిన మనుష్యులు దేవాలయములో నిలిచి ప్రజ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ధించుచున్నారని వారికి తెలు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ధిపతి బంట్రౌతులతో కూడ పోయి, ప్రజలు రాళ్లతో కొట్టుదురేమో అని భయపడి, బలాత్కారము చేయకయే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ిని తీసికొని వచ్చి సభలో నిలువబ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ప్రధానయాజకుడు వారిని చూచిమీరు ఈ నామమునుబట్టి బోధింపకూడdదని మేము మీకు ఖండితముగా ఆజ్ఞాపింప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ిగో మీరు యెరూషలేమును మీ బోధతో నింపి, యీ మనుష్యుని హత్య మామీదికి తేవలెనని ఉద్దేశించుచున్నా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పేతురును అపొస్తలులునుమనుష్యు లకు కాదు దేవునికే మేము లోబడవల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ీరు మ్రానున వ్రేలాడవేసి సంహరించిన యేసును మన పితరుల దేవుడు లే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ఇశ్రాయేలునకు మారుమనస్సును పాప క్షమాపణను దయచేయుటకై దేవుడాయనను అధిపతిని గాను రక్షకునిగా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హస్తబలముచేత హెచ్చ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ేమును, దేవుడు తనకు విధేయులైన వారికి అనుగ్రహించిన పరిశుద్ధాత్మయు, ఈ సంగతులకు సాక్షులమై యున్నా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ు ఈ మాట విని అత్యాగ్రహము తెచ్చుకొని వీరిని చంప నుద్దేశిం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సమస్త ప్రజలవలన ఘనత నొందినవాడును ధర్మశాస్త్రోపదేశకుడునైన గమలీయేలను ఒక పరిసయ్యుడు మహాసభలో లేచి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ను కొంత సేపు వెలుపల ఉంచుడని ఆజ్ఞాపించి వారి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ఇశ్రాయేలీయులారా, యీ మనుష్యుల విషయమై మీరేమి చేయబోవుచున్నారో జాగ్రత్తసుమ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ఈ దినములకు మునుపు థూదా లేచి తానొక గొప్ప వాడనని చెప్పుకొనెను; ఇంచుమించు నన్నూరుమంది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తో కలిసి కొనిరి, వాడు చంపబడెను, వానికి లోబడిన వారందరును చెదరి వ్యర్థ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నికి తరువాత జనసంఖ్య దినములలో గలిలయుడైన యూదా అను ఒకడు వచ్చి, ప్రజలను తనతో కూడ తిరుగుబాటు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రేపించెను; వాడుకూడ నశించెను, వానికి లోబడినవారందరును చెదర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కాబట్టి నేను మీతో చెప్పునదేమనగాఈ మనుష్యుల జోలికి పోక వారిని విడిచిపెట్టుడి. ఈ ఆలో చనయైన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ైనను మనుష్యులవలన కలిగిన దాయెనా అది వ్యర్థ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దేవునివలన కలిగినదాయెనా మీరు వారిని వ్యర్థపరచలేరు; మీరొకవేళ దేవునితో పోరాడువారవుదురు సుమ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వారతని మాటకు సమ్మతించి, అపొస్తలులను పిలిపించి కొట్టించియేసు నామ మునుబట్టి బోధింపకూడ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చి వారిని విడుదల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 నామముకొరకు అవమానము పొందుటకు పాత్రులని యెంచబడినందున వారు సంతోషించుచు మహాసభ యెదుట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ప్రతిదినము దేవాలయములోను ఇంటింటను మానక బోధించుచు, యేసే క్రీస్తని ప్రకటి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2026-10-20T01:26:49Z</dcterms:created>
  <dcterms:modified xsi:type="dcterms:W3CDTF">2026-10-20T01:26:49Z</dcterms:modified>
  <dc:title>అపొస్తలుల కార్యములు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