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ைக் கேளுங்கள்; நீ எழுந்து, பர்வதங்களுக்கு முன் உன் வழக்கைச் சொல்; மலைகள் உன் சத்தத்தக் கேட்க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ைக் கேளுங்கள்; நீ எழுந்து, பர்வதங்களுக்கு முன் உன் வழக்கைச் சொல்; மலைகள் உன் சத்தத்தக் கேட்க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ே, பூமியின் உறுதியான அஸ்திபாரங்களே கர்த்தருடைய வழக்கைக் கேளுங்கள்; கர்த்தருக்கு அவர் ஜனத்தோடே வழக்கு இருக்கிறது; இஸ்ரவேலோடே அவர் வழக்காட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ே, பூமியின் உறுதியான அஸ்திபாரங்களே கர்த்தருடைய வழக்கைக் கேளுங்கள்; கர்த்தருக்கு அவர் ஜனத்தோடே வழக்கு இருக்கிறது; இஸ்ரவேலோடே அவர் வழக்காட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ஜனமே, நான் உனக்கு என்ன செய்தேன்? நான் எதினால் உன்னை விசனப்படுத்தினேன் எனக்கு எதிரே உத்தரவு சொல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ஜனமே, நான் உனக்கு என்ன செய்தேன்? நான் எதினால் உன்னை விசனப்படுத்தினேன் எனக்கு எதிரே உத்தரவு சொல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 எகிப்து தேசத்திலிருந்து வரப்பண்ணி, அடிமைத்தன வீட்டிலிருந்து உன்னைமீட்டுக்கொண்டு மோசே ஆரோன் மிரியாம் என்பவர்களை உனக்கு முன்பாக அனுப்ப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 எகிப்து தேசத்திலிருந்து வரப்பண்ணி, அடிமைத்தன வீட்டிலிருந்து உன்னைமீட்டுக்கொண்டு மோசே ஆரோன் மிரியாம் என்பவர்களை உனக்கு முன்பாக அனுப்ப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ஜனமே மோவாபின் ராஜாவாகிய பாலாக் பண்ணின யோசனை இன்னதென்றும் பேயோரின் குமாரனான பிலேயாம் அவனுக்குப் பிரதியுத்தரமாகச் சொன்னது இன்னதென்றும், சித்தீம் தொடங்கி கில்கால்மட்டும் நடந்தது இன்னதென்றும் நீ கர்த்தருடைய நீதிகளை அறிந்துகொள்ளும்படி நினைத்துக்கொ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ஜனமே மோவாபின் ராஜாவாகிய பாலாக் பண்ணின யோசனை இன்னதென்றும் பேயோரின் குமாரனான பிலேயாம் அவனுக்குப் பிரதியுத்தரமாகச் சொன்னது இன்னதென்றும், சித்தீம் தொடங்கி கில்கால்மட்டும் நடந்தது இன்னதென்றும் நீ கர்த்தருடைய நீதிகளை அறிந்துகொள்ளும்படி நினைத்துக்கொ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ஜனமே மோவாபின் ராஜாவாகிய பாலாக் பண்ணின யோசனை இன்னதென்றும் பேயோரின் குமாரனான பிலேயாம் அவனுக்குப் பிரதியுத்தரமாகச் சொன்னது இன்னதென்றும், சித்தீம் தொடங்கி கில்கால்மட்டும் நடந்தது இன்னதென்றும் நீ கர்த்தருடைய நீதிகளை அறிந்துகொள்ளும்படி நினைத்துக்கொ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த்தைக்கொண்டு நான் கர்த்தருடைய சந்நிதியில் வந்து, உன்னதமான தேவனுக்கு முன்பாகப் பணிந்துகொள்வேன்? தகனபலிகளைக்கொண்டும், ஒரு வயது கன்றுக்குட்டிகளைக்கொண்டும் அவர் சந்நிதியில் வரவேண்டும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த்தைக்கொண்டு நான் கர்த்தருடைய சந்நிதியில் வந்து, உன்னதமான தேவனுக்கு முன்பாகப் பணிந்துகொள்வேன்? தகனபலிகளைக்கொண்டும், ஒரு வயது கன்றுக்குட்டிகளைக்கொண்டும் அவர் சந்நிதியில் வரவேண்டும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ங்களான ஆட்டுக்கடாக்களின்பேரிலும், எண்ணெயாய் ஓடுகிற பதினாயிரங்களான ஆறுகளின்பேரிலும் கர்த்தர் பிரியமாயிருப்பாரோ? என் அக்கிரமத்தைப் போக்க என் முதற் பேறானவனையும், என் ஆத்துமாவின் பாவத்தைப் போக்க என் கர்ப்பக்கனியையும் கொடுக்கவேண்டும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ங்களான ஆட்டுக்கடாக்களின்பேரிலும், எண்ணெயாய் ஓடுகிற பதினாயிரங்களான ஆறுகளின்பேரிலும் கர்த்தர் பிரியமாயிருப்பாரோ? என் அக்கிரமத்தைப் போக்க என் முதற் பேறானவனையும், என் ஆத்துமாவின் பாவத்தைப் போக்க என் கர்ப்பக்கனியையும் கொடுக்கவேண்டும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ங்களான ஆட்டுக்கடாக்களின்பேரிலும், எண்ணெயாய் ஓடுகிற பதினாயிரங்களான ஆறுகளின்பேரிலும் கர்த்தர் பிரியமாயிருப்பாரோ? என் அக்கிரமத்தைப் போக்க என் முதற் பேறானவனையும், என் ஆத்துமாவின் பாவத்தைப் போக்க என் கர்ப்பக்கனியையும் கொடுக்கவேண்டும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ே, நன்மை இன்னதென்று அவர் உனக்கு அறிவித்திருக்கிறார்; நியாயஞ்செய்து, இரக்கத்தைச் சிநேகித்து, உன் தேவனுக்கு முன்பாக மனத்தாழ்மையாய் நடப்பதை அல்லாமல் வேறே என்னத்தைக் கர்த்தர் உன்னிடத்தில் கேட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ே, நன்மை இன்னதென்று அவர் உனக்கு அறிவித்திருக்கிறார்; நியாயஞ்செய்து, இரக்கத்தைச் சிநேகித்து, உன் தேவனுக்கு முன்பாக மனத்தாழ்மையாய் நடப்பதை அல்லாமல் வேறே என்னத்தைக் கர்த்தர் உன்னிடத்தில் கேட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நகரத்தை நோக்கிக் கூப்பிடுகிறது; ஞானமுள்ளவன் உம்முடைய நாமத்தை மதிப்பான்; மிலாற்றிற்கும் அதை நேமித்தவருக்கும் செவிகொ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நகரத்தை நோக்கிக் கூப்பிடுகிறது; ஞானமுள்ளவன் உம்முடைய நாமத்தை மதிப்பான்; மிலாற்றிற்கும் அதை நேமித்தவருக்கும் செவிகொ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டைய வீட்டிலே துன்மார்க்கத்தினால் சம்பாதித்த பொக்கிஷங்களும், அருவருக்கப்படத்தக்க குறைந்த மரக்காலும் இன்னும் இருக்கிறதல்லவ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ள்ளத்தராசும் கள்ளப் படிக்கற்களுள்ள பையும் இருக்கும்போது, அவர்களைச் சுத்தமுள்ளவர்களென்று எண்ணுவேன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ஐசுவரியமுள்ளவர்கள் கொடுமையால் நிறைந்திருக்கிறார்கள்: அவர்களுக்குள் வாசமாயிருக்கிறவர்கள் பொய்பேசுகிறார்கள்; அவர்கள் வாயிலுள்ள நாவு கபடமுள்ள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ஐசுவரியமுள்ளவர்கள் கொடுமையால் நிறைந்திருக்கிறார்கள்: அவர்களுக்குள் வாசமாயிருக்கிறவர்கள் பொய்பேசுகிறார்கள்; அவர்கள் வாயிலுள்ள நாவு கபடமுள்ள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நான் உன் பாவங்களினிமித்தம் உன்னை அடித்துப் பாழாக்குகிறதினால் உன்னை பலட்சயமாக்க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புசித்தும் திருப்தியடையாதிருப்பாய்; உனக்குள்ளே சோர்வுண்டாகும்; நீ பதனம் பண்ணியும் தப்புவிப்பதில்லை; நீ தப்புவிப்பதையும் பட்டயத்துக்கு ஒப்புக்கொடு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புசித்தும் திருப்தியடையாதிருப்பாய்; உனக்குள்ளே சோர்வுண்டாகும்; நீ பதனம் பண்ணியும் தப்புவிப்பதில்லை; நீ தப்புவிப்பதையும் பட்டயத்துக்கு ஒப்புக்கொடு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விதைத்தும் அறுக்காமற்போவாய்; நீ ஒலிவப்பழங்களையும் திராட்சப்பழங்களையும் ஆலையர்டினபோதிலும், எண்ணெய் பூசிக்கொள்வதுமில்லை இரசம் குடிப்பதும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விதைத்தும் அறுக்காமற்போவாய்; நீ ஒலிவப்பழங்களையும் திராட்சப்பழங்களையும் ஆலையர்டினபோதிலும், எண்ணெய் பூசிக்கொள்வதுமில்லை இரசம் குடிப்பதும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ன்னைப் பாழாகவும் உன் குடிகளை ஈசலிட்டு நிந்திக்கிற நிந்தையாகவும் வைக்கும்படி, உம்ரியினுடைய கட்டளைகளும் ஆகாப் வீட்டாருடைய எல்லாச் செய்கைகளும் கைக்கொள்ளப்பட்டுவருகிறது; அவர்களுடைய ஆலோசனைகளிலே நடக்கிறீர்கள்; ஆகையால் என் ஜனத்தின் நிந்தையைச் சுமப்ப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ன்னைப் பாழாகவும் உன் குடிகளை ஈசலிட்டு நிந்திக்கிற நிந்தையாகவும் வைக்கும்படி, உம்ரியினுடைய கட்டளைகளும் ஆகாப் வீட்டாருடைய எல்லாச் செய்கைகளும் கைக்கொள்ளப்பட்டுவருகிறது; அவர்களுடைய ஆலோசனைகளிலே நடக்கிறீர்கள்; ஆகையால் என் ஜனத்தின் நிந்தையைச் சுமப்ப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વે યહોવા શું કહે છે તે તમે સાંભળો: “ઊઠ, ઊભો થા, અને ડુંગરો અને પર્વતોને ફરિયાદ સાંભળ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ા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પર્વતો તથા પૃથ્વીના અચલ પાયાઓ, તમે યહોવાની ફરિયાદ સાંભળો, કારણકે તેમની ફરિયાદ પોતાના ઇસ્રાએ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વિરુદ્ધ છે, તે તેઓની સામે કાયદેસરના પગલાં ભ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 કહે છે, “હે મારી પ્રજા, મેં તમને શું કર્યુ છે? તમને કઇ રીતે દુ;ખ આપ્યું છે? એનો મને જવા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તમને મિસરમાંથી બહાર લઇ આવ્યો, મેં તમને ગુલામીમાંથી મુકત કર્યા અને તમને દોરવણી આપવા માટે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સાને, હારુનને અને મરિયમને મોકલ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મારા લોકો, યાદ રાખજો કે મોઆબના રાજા બાલાકે કેવી રીતે અનિષ્ટ યોજના કરી હતી, અને બયોરના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લામે તેનો કેવી રીતે ઉત્તર આપ્યો હતો? યાદ રાખજો કે શિટ્ટીમથી ગિલ્ગાલને શું બન્યું હતું, જેથી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 ન્યાયી કાર્યોને સમજી શક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જ્યારે પરાત્પર દેવની ઉપાસના કરવા આવું ત્યારે સાથે શું લેતો આવું? એક વર્ષના વાછરડાઓનાં અર્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શું અમે યહોવાની સમક્ષ નમન કરીએ? ના, એમ નહ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ો તમે હજારો ઘેટાં અને 10,000 કરતાં વધારે જૈતતેલની નદીઓનું તેમને અર્પણ કરો, તો શું તે રાજી થ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તેનાથી તેને સંતોષ થશે? શું હું મારા પ્રથમ જન્મેલા બાળકનું મારા આત્માના પાપ માટે બલિદાન કર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અપરાધો માટે મારું પોતાનું શરીર ફળ ભોગ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ઓ માનવી, શું સારું છે તે તેણે તમને જણાવ્યું છે. અને તમારી પાસેથી યહોવાને તો એટલું જ જોઇએ છે, ફક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ન્યાય આચરો, દયાભાવને ચાહો અને તમારા દેવ સાથે નમ્રતાથી ચાલ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રૂશાલેમના સર્વ રહેવાસીઓને યહોવા બોલાવે છે; જેઓ ખરેખર શાણા છે તે તમારા નામથી બીશે. સજાના દંડ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ી નિમણૂંક કરનાર ઉપર ધ્યાન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શું દુષ્ટોના ઘરોમાં પાપનો પૈસો અને તિરસ્કારપાત્ર ખોટાં માપ પડેલાં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ખોટા ત્રાજવાં અને ઠગારા કાટલાં વાપરનાર માણસને હું કેવી રીતે ઓળખ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ારા ધનવાનો ક્રૂર હોય છે. અને તમારા રહેવાસીઓ જૂઠું બોલે છે અને છેતરનારી જીભ તેમના મોઢાંમા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તી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થી મેં તમને સજા કરવાનું શરું કર્યુ છે અને હું તમને તમારા પાપોને લીધે ગમગીન બનાવ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મે ખાશો પણ સંતોષ નહિ પામો; ભૂખ્યા જ રહેશો, તમે બચવાના ઘણા પ્રયત્નો કરશો, પણ સફળ નહિ થાઓ. તમ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ંઇ બચાવશો તે હું, જેઓએ તમને હરાવ્યા છે તેમને સોંપ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મે વાવશો પરંતુ તમે ધાનની કાપણી કરી શકશો નહિ, તમે જૈતફળોને પીલીને તેલ કાઢશો છતાં તમારા અંગ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રતું તેલ ચોપડવા પામશો નહિ, તમે દ્રાક્ષા ખીલવશો પણ તેમાંથી દ્રાક્ષારસ પી શક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ે રાજા ઓમરી અને તેના વંશજ આહાબના કુરિવાજો પાળ્યા છે, તમે તેમને પગલે ચાલ્યાં છો, તેથી હું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દાનમેદાન કરી નાખીશ; તમારા લોકો હાંસી પાત્ર બની જશે અને સૌ કોઇ તમારું અપમાન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2026-10-21T02:58:57Z</dcterms:created>
  <dcterms:modified xsi:type="dcterms:W3CDTF">2026-10-21T02:58:57Z</dcterms:modified>
  <dc:title>મીખાહ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