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பள்ளத்தாக்கிலே கண்டிருந்த தரிசனத்துக்குச் சரியாக இஸ்ரவேலின் தேவனுடைய மகிமை அங்கே விளங்கி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ிராகாரத்தின் வாசலுக்குக் கொண்டுபோனார்; அப்பொழுது இதோ, சுவரில் ஒரு துவாரத்தைக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ன்னைப்பார்த்து: நீ உள்ளே போய், அவர்கள் இங்கே செய்கிற கொடிய அருவருப்புகளைப் ப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அவர்கள் செய்கிற அதிக அருவருப்புகளை இன்னமும் காண்பாய் என்று அவர் என்னுடனே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છઠ્ઠા વર્ષના છઠ્ઠા મહિનાના પાંચમા દિવસે યહૂદાના આગેવાનો સાથે હું મારે ઘેર બેઠો હતો એવામાં અચાન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માલિક યહોવાની શકિતનો મારામાં સંચાર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ેં જોયું તો માણસ જેવું કઇંક દેખાયું; તેની કમરની નીચેનો ભાગ અગ્નિ જેવો હતો અને કમરની ઉપરનો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ળકતી ધાતુ જેવો ઉજ્જવળ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ણે હાથ જેવું લંબાવીને મારા વાળ પકડ્યા પછી દેવના આત્માએ મને આકાશ અને પૃથ્વીની વચ્ચે ઉપાડી લી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ેવના સંદર્શનમાં તે મને યરૂશાલેમના મંદિરના ઉત્તર તરફના અંદરના દરવાજા પાસે લઇ ગયો, જ્યાં તિરસ્કૃ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 હતી, જે જોઇને યહોવા રોષે ભર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જે પ્રમાણે મેં ખીણમાં સંદર્શન જોયું હતું બરાબર તે જ પ્રમાણે ઇસ્રાએલના દેવનો મહિમા ત્યાં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એ મને કહ્યું, “હે મનુષ્યના પુત્ર, ઉત્તર તરફ જો.” મેં જોયું તો વેદીના દરવાજાની ઉત્તર તરફ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વેશદ્વાર આગળ દેવના અપમાનરૂપ એક મૂર્તિ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હોવાએ મને કહ્યું, “હે મનુષ્યના પુત્ર, એ લોકો શું કરે છે તે તમે જોયું? અહીં ઇસ્રાએલીઓ જે અધ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ત્યો કરે છે તેને લીધે હું મારા મંદિરમાંથી દૂરને દૂર થતો જાઉં છું. પણ તમે આનાથી પણ વધુ અધમ કૃત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વા પામ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મ કહીને પછી તે મને મંદિરના ચોકના બારણા આગળ લાવ્યા. ત્યાં મેં ભીતમાં એક કાણું જો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ણે મને કહ્યું “હે મનુષ્યના પુત્ર, અહીં ભીંતમાં ખોદ, મેં ખોધ્યુ તો બારણું નીકળ્ય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મણે મને કહ્યું, “અંદર જા, અને અહીં એ લોકો જે અધમ કૃત્યો કરે છે તે 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મેં અંદર જઇને જોયું તો ચારે બાજુની ભીંતો ઉપર પેટે ચાલનારા પ્રાણીઓની નિષિદ્ધ પશુઓન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ની બીજી બધી મૂર્તિઓ કોતર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ાફાનનો પુત્ર યાઅઝાન્યા તથા ઇસ્રાએલના 70 વડીલો ત્યાં ઊભા હતા. દેરકની પાસે ધૂપદાનીઓ હતી,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ં માથા પર ધૂપના ગોટેગોટા ઉડ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યહોવાએ મને કહ્યું, “હે મનુષ્યના પુત્ર, તેં જોયું કે ઇસ્રાએલીઓના આગેવાનો અહીં અંઘાર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પોતાની મૂર્તિના ગોખલા આગળ શું કરે છે? એ લોકો એમ માને છે કે, ‘યહોવા અમને જોતા નથી, તે તો દેશ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ને ચાલ્યા ગયા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યહોવાએ મને કહ્યું, “તું આના કરતા વધુ અધમ કૃત્યો કરતાં એમને જો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 પછી તે મને યહોવાના મંદિરના ઉત્તરના દરવાજે લઇ આવ્યા અને ત્યાં મેં સ્ત્રીઓને ખોટ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મ્મૂઝના મૃત્યુ માટે દુ:ખી થતા જો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મણે મને પૂછયું, “હે મનુષ્યના પુત્ર, આ જોયું? આથી પણ વધારે અધમ કૃત્યો તું જોવા પામ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ે મને યહોવાના મંદિરના અંદરના ચોકમાં લઇ આવ્યા. તો ત્યાં મંદિરના પ્રવેશદ્વાર આગળ, મંદિ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દીની વચ્ચે આશરે પચીસ માણસો પવિત્રસ્થાન તરફ પીઠ કરીને અને પૂર્વાભિમુખ થઇને ઊગતા સૂરજની પૂજ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નીચે નમ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વાએ મને કહ્યું, “હે મનુષ્યના પુત્ર, શું તેં આ જોયું? યહૂદાના લોકો આવા ભયંકર પાપ કરે છે તો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એવું વિચારી રહ્યા છે કે તેઓ જે કરી રહ્યાં છે તે ક્ષુલ્લક વસ્તુ છે? તેઓએ સમગ્ર દેશને અ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પૂજા તરફ વાળ્યો છે. તેઓએ સર્વત્ર હિંસા ફેલાવી છે. તેઓ નાકે ડાળી રાખીને મારું અપમાન કર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વધુને વધુ કોપાયમ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હું તેઓ પર મારો રોષ જરૂર ઉતારીશ. હું તેમના ઉપર દયા કરીશ નહિ કે હું તેમના પર સહાનુભૂ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ીશ નહિ, તેઓ દયા માટે મોટા સાદે પોકાર કરશે છતાં હું તેમને સાંભળ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2026-10-21T10:24:01Z</dcterms:created>
  <dcterms:modified xsi:type="dcterms:W3CDTF">2026-10-21T10:24:01Z</dcterms:modified>
  <dc:title>એઝેકિયેલ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