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த்த ஈக்கள் தைலக்காரனுடைய பரிமளதைலத்தை நாறிக் கெட்டுப்போகப்பண்ணும்; ஞானத்திலும் கனத்திலும் பேர்பெற்றவனைச் சொற்ப மதியீனமும் அப்படியே 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த்த ஈக்கள் தைலக்காரனுடைய பரிமளதைலத்தை நாறிக் கெட்டுப்போகப்பண்ணும்; ஞானத்திலும் கனத்திலும் பேர்பெற்றவனைச் சொற்ப மதியீனமும் அப்படியே செய்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ியின் இருதயம் வலதுகையிலும், மூடனின் இருதயமோ இடதுகையிலும் இ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டன் வழியிலே நடக்கிறபோதும் மதிகெட்டவனாயிருக்கிறான்; தான் மூடனென்று அவன் எல்லாருக்கும் சொல்ல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யின் கோபம் உன்மேல் எழும்பினால் உன் ஸ்தானத்தை விட்டு விலகாதே; இணங்குதல் பெரிய குற்றங்களையும் அமர்த்திப்போ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யின் கோபம் உன்மேல் எழும்பினால் உன் ஸ்தானத்தை விட்டு விலகாதே; இணங்குதல் பெரிய குற்றங்களையும் அமர்த்திப்போ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சூரியனுக்குக்கீழே கண்ட ஒரு தீங்குண்டு, அது அதிபதியினிடத்தில் தோன்றும் தப்பித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டர் மகா உயர்ந்த நிலையில் வைக்கப்படுகிறார்கள்; சீமான்களோ தாழ்ந்தநிலையில் உட்கார்ந்திர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லைக்காரர் குதிரைகள்மேல் ஏறிப்போகிறதையும், பிரபுக்கள் வேலைக்காரர்போல் தரையிலே நடக்கிறதையும் கண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டுகுழியை வெட்டுகிறவன் அதிலே விழுவான்; அடைப்பைப் பிடுங்குகிறவனைப் பாம்பு கட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லுகளைப் பேர்க்கிறவன் அவைகளால் காயப்படுவான்; மரத்தைப் பிளக்கிறவன் அதினால் மோசப்பட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்பு ஆயுதம் மழுங்கலாயிருக்க, அதை ஒருவன் தீட்டாமற்போனால், அதிகபலத்தைப் பிரயோகம்பண்ணவேண்டியதாகும்; ஆகையால் ஒரு காரியத்தைச் செவ்வையாய்ச் செய்வதற்கு ஞானமே பிரதான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்பு ஆயுதம் மழுங்கலாயிருக்க, அதை ஒருவன் தீட்டாமற்போனால், அதிகபலத்தைப் பிரயோகம்பண்ணவேண்டியதாகும்; ஆகையால் ஒரு காரியத்தைச் செவ்வையாய்ச் செய்வதற்கு ஞானமே பிரதான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டைகட்டப்படாத பாம்பு கடிக்குமே, அலப்புவாயனும் அதற்கு ஒப்பான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ியினுடைய வாய்மொழிகள் தயையுள்ளவைகள்; மூடனுடைய உதடுகளோ அவனையே விழுங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ாய்மொழிகளின் துவக்கம் மதியீனமும், அவன் வாக்கின் முடிவு கொடிய பைத்தியமும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டன் மிகுதியாய்ப் பேசுகிறான், நடக்கப்போகிறது இன்னதென்று மனுஷன் அறியான்; தனக்குப் பிற்பாடு சம்பவிக்கப்போகிறதை அவனுக்கு அறிவிப்பவன் யா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டன் மிகுதியாய்ப் பேசுகிறான், நடக்கப்போகிறது இன்னதென்று மனுஷன் அறியான்; தனக்குப் பிற்பாடு சம்பவிக்கப்போகிறதை அவனுக்கு அறிவிப்பவன் யா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க்குப் போகும் வழியை மூடன் அறியாததினால், அவன் தொல்லை ஒவ்வொருவரையும் இளைக்கப்பண்ண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சிறுபிள்ளையுமாய், பிரபுக்கள் அதிகாலமே உண்கிறவர்களுமாயிருக்கப்பட்ட தேசமே, உனக்கு ஐயோ!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குலமகனுமாய், பிரபுக்கள் வெறிக்க உண்ணாமல் பெலன்கொள்ள ஏற்றவேளையில் உண்கிறவர்களுமாயிருக்கப்பட்ட தேசமே, நீ பாக்கியமுள்ள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குலமகனுமாய், பிரபுக்கள் வெறிக்க உண்ணாமல் பெலன்கொள்ள ஏற்றவேளையில் உண்கிறவர்களுமாயிருக்கப்பட்ட தேசமே, நீ பாக்கியமுள்ள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ிகுந்த சோம்பலினால் மேல்மச்சுப் பழுதாகும்; கைகளின் நெகிழ்வினாலே வீடு ஒழுக்க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ருந்து சந்தோஷத்துக்கென்று செய்யப்படும்; திராட்சரசம் ஜீவனுள்ளோரைக் களிப்பாக்கும்; பணமோ எல்லாவற்றிற்கும் உதவ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ருந்து சந்தோஷத்துக்கென்று செய்யப்படும்; திராட்சரசம் ஜீவனுள்ளோரைக் களிப்பாக்கும்; பணமோ எல்லாவற்றிற்கும் உதவ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ை உன் மனதிலும் நிந்தியாதே, ஐசுவரியவானை உன் படுக்கையிலும் நிந்தியாதே; ஆகாயத்துப்பறவை அந்தச் சத்தத்தைக் கொண்டுபோகும், செட்டைகளுள்ளது அந்தச் செய்தியை அறிவி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ை உன் மனதிலும் நிந்தியாதே, ஐசுவரியவானை உன் படுக்கையிலும் நிந்தியாதே; ஆகாயத்துப்பறவை அந்தச் சத்தத்தைக் கொண்டுபோகும், செட்டைகளுள்ளது அந்தச் செய்தியை அறிவி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री हुई मक्खियों के कारण गन्धी का तेल सड़ने और बसाने लगता है; और थोड़ी सी मूर्खता बुद्धि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तिष्ठा को घटा दे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बुद्धिमान का मन उचित बात की ओर रहता है परन्तु मूर्ख का मन उसके विपरीत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रन जब मूर्ख मार्ग पर चलता है, तब उसकी समझ काम नहीं देती, अैर वह सब से कहता है, मैं मूर्ख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दि हाकिम का क्रोध तुझ पर भड़के, तो अपना स्थान न छोड़ना, क्योंकि धीरज धरने से बड़े बड़े पाप रुक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एक बुराई है जो मैं ने सूर्य के नीचे देखी, वह हाकिम की भूल से होती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अर्थात मूर्ख बड़ी प्रतिष्ठा के स्थानों में ठहराए जाते हैं, और धनवाल लोग नीचे बैठ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ने दासों को घोड़ों पर चढ़े, और रईसों को दासों की नाईं भूमि पर चलते हुए देख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गड़हा खोदे वह उस में गिरेगा और जो बाड़ा तोड़े उसको सर्प डस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ो पत्थर फोड़े, वह उन से घायल होगा, और जो लकड़ी काटे, उसे उसी से डर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दि कुल्हाड़ा थोथा हो और मनुष्य उसकी धार को पैनी न करे, तो अधिक बल लगाना पड़ेगा; परन्तु सफल हो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बुद्धि से लाभ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दि मंत्र से पहिले सर्प डसे, तो मंत्र पढ़ने वाले को कुछ भी लाभ नही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बुद्धिमान के वचनों के कारण अनुग्रह होता है, परन्तु मूर्ख अपने वचनों के द्वारा नाश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की बात का आरम्भ मूर्खता का, और उनका अन्त दुखदाई बावलापन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ूर्ख बहुत बातें बढ़ा कर बोलता है, तौभी कोई मनुष्य नहीं जानता कि क्या होगा, और कौन बता सक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उसके बाद क्या होने वाल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ूर्ख को परिश्रम से थकावट ही होती है, यहां तक कि वह नहीं जानता कि नगर को कैसे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हे देश, तुझ पर हाय जब तेरा राजा लड़का है और तेरे हाकिम प्रात:काल भोज करते है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हे देश, तू धन्य है जब तेरा राजा कुलीन है; और तेरे हाकिम समय पर भोज करते हैं, और वह भी मत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ने को नहीं, वरन्त बल बढ़ाने के लिय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आलस्य के कारण छत की कडिय़ां दब जाती हैं, और हाथों की सुस्ती से घर चू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भोज हंसी खुशी के लिये किया जाता है, और दाखमधु से जीवन को आनन्द मिलता है; और रूपयों से सब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प्त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राजा को मन में भी शाप न देना, न धनवान को अपने शयन की कोठरी में शाप देना; क्योंकि कोई आकाश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्षी तेरी वाणी को ले जाएगा, और कोई उड़ाने वाला जन्तु उस बात को प्रगट कर द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2026-10-20T09:00:20Z</dcterms:created>
  <dcterms:modified xsi:type="dcterms:W3CDTF">2026-10-20T09:00:20Z</dcterms:modified>
  <dc:title>सभाोपदेशक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