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இருதயம் ஆயத்தமாயிருக்கிறது; நான் பாடிக் கீர்த்தனம்பண்ணுவேன், என் மகிமையும் பா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ீணையே, சுரமண்டலமே, விழியுங்கள்; நான் அதிகாலையில் விழ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ஜனங்களுக்குள்ளே உம்மைத் துதிப்பேன்; ஜாதிகளுக்குள்ளே உம்மைக் கீர்த்தனம்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கிருபை வானங்களுக்குமேலாகவும் உமது சத்தியம் மேகமண்டலங்கள் பரியந்தமும் எட்ட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ே, வானங்களுக்கு மேலாக உயர்ந்திரும்; உமது மகிமை பூமியனைத்தின்மேலும் உயர்ந்திருப்பதாக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பிரியர் விடுவிக்கப்படும் பொருட்டு, உமது வலதுகரத்தினால் இரட்சித்து, எங்கள் ஜெபத்தைக்கேட்டரு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பிரியர் விடுவிக்கப்படும் பொருட்டு, உமது வலதுகரத்தினால் இரட்சித்து, எங்கள் ஜெபத்தைக்கேட்டரு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தமது பரிசுத்தத்தைக்கொண்டு விளம்பினார், ஆகையால் களிகூருவேன்; சீகேமைப் பங்கிட்டு,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தமது பரிசுத்தத்தைக்கொண்டு விளம்பினார், ஆகையால் களிகூருவேன்; சீகேமைப் பங்கிட்டு,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ீலேயாத் என்னுடையது, மனாசேயும் என்னுடையது; எப்பிராயீம் என் தலையின் பெலன், யூதா என் நியாயப்பிரமாணிக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் என் பாதபாத்திரம்; ஏதோமின்மேல் என் பாதரட்சையை எறிவேன்; பெலிஸ்தியாவின் மேல் ஆர்ப்பர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் என் பாதபாத்திரம்; ஏதோமின்மேல் என் பாதரட்சையை எறிவேன்; பெலிஸ்தியாவின் மேல் ஆர்ப்பர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பட்டணத்திற்கு என்னை நடத்திக்கொண்டு போகிறவன் யார்? ஏதோம்மட்டும் எனக்கு வழிகாட்டுகிறவன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ேனைகளோடே புறப்படாமலிருந்த தேவரீரல்லவா? எங்களைத் தள்ளிவிட்டிருந்த தேவரீரல்லவா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க்கட்டில் எங்களுக்கு உதவிசெய்யும்; மனுஷனுடைய உதவி விருத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ாலே பராக்கிரமஞ்செய்வோம்; அவரே எங்கள் சத்துருக்களை மிதித்துப்போ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నా హృదయము నిబ్బరముగా నున్నది నేను పాడుచు స్తుతిగానము చేసెదను నా ఆత్మ పాడుచు గానమ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్వరమండలమా సితారా, మేలుకొనుడి నేను వేకువనే లే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జనులమధ్య నీకు కృతజ్ఞతాస్తుతులు చెల్లించెదను. ప్రజలలో నిన్ను కీర్తిం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, నీ కృప ఆకాశముకంటె ఎత్తయినది నీ సత్యము మేఘములంత ఎత్తుగా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ా, ఆకాశముకంటె అత్యున్నతుడవుగా నిన్ను కనుపర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ప్రభావము సర్వభూమిమీద కనబడనిమ్ము నీ ప్రియులు విమోచింపబడునట్లుn నీ కుడిచేతితో నన్ను రక్ష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ఉత్తరమ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తన పరిశుద్ధత తోడని దేవుడు మాట యిచ్చియున్నాడు నేను ప్రహర్షించెదను షెకెమును పంచిపెట్టెదను సుక్కో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యను కొలి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గిలాదు నాది మనష్షే నాది ఎఫ్రాయిము నాకు శిరస్త్రాణము యూదా నా రాజ దండ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ోయాబు నేను కాళ్లు కడగుకొను పళ్లెము ఎదోముమీదికి నా చెప్పువిసరివేయుదును ఫిలిష్తియనుబట్టి జయోత్స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ోటగల పట్టణములోనికి నన్ను ఎవడు తోడుకొని పోవును? ఎదోములోనికి నన్నెవడు నడిపిం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ేవా, నీవు మమ్మును విడనాడి యున్నావుగదా? దేవా, మా సేనలతోకూడ నీవు బయలుదేరుట మాని యున్నావు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నుష్యుల సహాయము వ్యర్థము. శత్రువులను జయించుటకు నీవు మాకు సహాయము దయచ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ేవునివలన మేము శూరకార్యములు జరిగించెదము మా శత్రువులను అణగద్రొక్కువా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2026-10-20T07:34:18Z</dcterms:created>
  <dcterms:modified xsi:type="dcterms:W3CDTF">2026-10-20T07:34:18Z</dcterms:modified>
  <dc:title>కీర్తనలు : 108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