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ெரொபெயாமின் இருபத்தேழாம் வருஷத்தில், யூதாவின் ராஜாவாகிய அமத்சியாவின் குமாரன் அசரியா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ெரொபெயாமின் இருபத்தேழாம் வருஷத்தில், யூதாவின் ராஜாவாகிய அமத்சியாவின் குமாரன் அசரியா ராஜாவ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பதினாறு வயதாயிருந்து, ஐம்பத்திரண்டு வருஷம் எருசலேமிலே அரசாண்டான்; எருசலேம் நகரத்தாளான அவன் தாயின் பேர் எக்கோலிய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தகப்பனாகிய அமத்சியா செய்தபடியெல்லாம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் மேல் பலியிட்டுத் தூபங்காட்டி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் மேல் பலியிட்டுத் தூபங்காட்டி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இந்த ராஜாவை வாதித்ததினால், அவன் தன் மரணநாள்மட்டும் குஷ்டரோகியாயிருந்து, தனித்து ஒரு வீட்டிலே வாசம்பண்ணினான்; ராஜாவின் குமாரனாகிய யோதாம் அரமனை விசாரிப்புக்காரனாயிருந்து, தேசத்தின் ஜனங்களை நியாயம் விசார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சர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சர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சரியா தன் பிதாக்களோடே நித்திரையடைந்தபின், அவனைத் தாவீதின் நகரத்திலே அவன் பிதாக்களண்டையிலே அடக்கம்பண்ணினார்கள்; அவன் குமாரனாகிய யோதாம் அவன் ஸ்தானத்தில் ராஜாவ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ூதாவின் ராஜாவாகிய அசரியாவின் முப்பத்தெட்டாம் வருஷத்திலே யெரொபெயாமின் குமாரனாகிய சகரியா இஸ்ரவேலின்மேல் சமாரியாவிலே ஆறுமாதம் ராஜ்யபாரம்பண்ண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ிதாக்கள் செய்ததுபோல,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சின் குமாரனாகிய சல்லூம் அவனுக்கு விரோதமாகக் கட்டுப்பாடுபண்ணி, ஜனத்தின் முன்பாக அவனை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ரியாவின் மற்ற வர்த்தமானங்கள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நாலாம் தலைமுறைமட்டும் இஸ்ரவேலுடைய சிங்காசனத்தின் மேல் வீற்றிருப்பார்கள் என்று கர்த்தர் யெகூவோடே சொன்ன வார்த்தை இதுதான்; அப்படியே ஆ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உசியாவின் முப்பத்தொன்பதாம் வருஷத்தில் யாபேசின் குமாரனாகிய சல்லூம் ராஜாவாகி, சமாரியாவில் ஒரு மாதம் அரசாண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ியின் குமாரனாகிய மெனாகேம் திர்சாவிலிருந்து சமாரியாவுக்கு வந்து, யாபேசின் குமாரனாகிய சல்லூமைச் சமாரியாவிலே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ல்லூமின் மற்ற வர்த்தமானங்களும், அவன் செய்த கட்டுப்பாட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ெனாகேம் திப்சா பட்டணத்தையும், அதிலுள்ள யாவையும், திர்சாதொடங்கி அதின் எல்லைகளையும் முறிய அடித்தான்; அவர்கள் தனக்கு வாசலைத் திறக்கவில்லை என்று அவர்களை வெட்டி, அவர்களுடைய கர்ப்பவதிகளையெல்லாம் கீறிப்போ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ாவின் ராஜாவாகிய அசரியாவின் முப்பத்தொன்பதாம் வருஷத்தில், காதியின் குமாரனாகிய மெனாகேம் இஸ்ரவேல்மேல் ராஜாவாகி சமாரியாவிலே பத்துவருஷம் ராஜ்யபாரம்பண்ணி, அவன் தன் நாட்களில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ைப் பாவஞ்செய்யப்பண்ணின நேபாத்தின் குமாரனாகிய யெரொபெயாமின் பாவங்களை விட்டு விலகா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ீரியாவின் ராஜாவாகிய பூல், தேசத்திற்கு விரோதமாய் வந்தான்; அப்பொழுது மெனாகேம் பூலின் உதவியினால் ராஜ்யபாரத்தை தன் கையில் பலப்படுத்தும்பொருட்டு, அவனுக்கு ஆயிரம் தாலந்து வெள்ளி கொடு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ப் பணத்தை அசீரியாவின் ராஜாவுக்குக் கொடுக்கும்படி, மெனாகேம் இஸ்ரவேலில் பலத்த ஐசுவரியவான்களிடத்தில் ஆள் ஒன்றிற்கு ஐம்பது வெள்ளிச் சேக்கல் தண்டினான்; அப்படியே அசீரியாவின் ராஜா தேசத்திலே நிற்காமல் திரும்பிப்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னாகேம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ெனாகேம் தன் பிதாக்களோடு நித்திரையடைந்தபின், அவன் குமாரனாகிய பெக்காகியா அவன் ஸ்தானத்தில் ராஜாவா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அசரியாவின் ஐம்பதாம் வருஷத்தில், மெனாகேமின் குமாரனாகிய பெக்காகியா இஸ்ரவேலின் மேல் ராஜாவாகி சமாரியாவிலே இரண்டு வருஷம் ராஜ்யபாரம்பண்ண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அவன் இஸ்ரவேலைப் பாவஞ்செய்யப்பண்ணின நேபாத்தின் குமாரனாகிய யெரொபெயாமின் பாவங்களை விட்டு விலக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ரெமலியாவின் குமாரனாகிய பெக்கா என்னும் அவனுடைய சேர்வைக்காரன் அவனுக்கு விரோதமாய்க் கட்டுப்பாடுபண்ணி, கீலேயாத் புத்திரரில் ஐம்பதுபேரைக் கூட்டிக்கொண்டு, அவனையும் அர்கோபையும் ஆசியேயையும்; ராஜாவின் வீடாகிய அரமனையிலே சமாரியாவ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க்காகிய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க்காகிய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அசரியாவின் ஐம்பத்திரண்டாம் வருஷத்தில், ரெமலியாவின் குமாரனாகிய பெக்கா இஸ்ரவேலின்மேல் ராஜாவாகி சமாரியாவிலே இருபதுவருஷம் ராஜ்யபாரம்பண்ண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ின் பார்வைக்கு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ை அவன் விட்டு விலகவ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ராஜாவாகிய பெக்காவின் நாட்களில் அசீரியாவின் ராஜாவாகிய திகிலாத்பிலேசர் வந்து, ஈயோனையும், பெத்மாக்கா என்னும் ஆபேலையும், யனோவாகையும், கேதேசையும், ஆத்சோரையும், கீலேயாத்தையும், கலிலேயாவாகிய நப்தலி தேசமனைத்தையும் பிடித்து, குடிகளைச் சிறையாக அசீரியாவுக்குக் கொண்டுபோ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லாவின் குமாரனாகிய ஓசெயா ரெமலியாவின் குமாரனாகிய பெக்காவுக்கு விரோதமாய் கட்டுப்பாடுபண்ணி, அவனை உசியாவின் குமாரனாகிய யோதாமை இருபதாம் வருஷத்தில் வெட்டிக் கொன்றுபோட்டு, அவன் ஸ்தானத்தில் ராஜாவா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க்க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க்காவின் மற்ற வர்த்தமானங்களும், அவன் செய்தவை யாவ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ின் ராஜாவாகிய ரெமலியாவின் குமாரன் பெக்காவின் இரண்டாம் வருஷத்தில், யூதாவின் ராஜாவாகிய உசியாவின் குமாரன் யோதாம் ராஜாவா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ராஜாவாகிறபோது, இருபத்தைந்து வயதாயிருந்து, எருசலேமிலே பதினாறுவருஷம் அரசாண்டான்; சாதோக்கின் குமாரத்தியாகிய அவன் தாயின் பேர் எருச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கர்த்தரின் பார்வைக்குச் செம்மையானதைச் செய்தான்; தன் தகப்பனாகிய உசியா செய்தபடியெல்லாம் செய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டைகள்மாத்திரம் அகற்றப்படவில்லை; ஜனங்கள் இன்னும் மேடைகளின்மேல் பலியிட்டுத் தூபங்காட்டி வந்தார்கள்; இவன் கர்த்தருடைய ஆலயத்தின் உயர்ந்த வாசலைக் கட்டி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த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த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நாட்களிலே கர்த்தர் சீரியாவின் ராஜாவாகிய ரேத்சீனையும், ரெமலியாவின் குமாரனாகிய பெக்காவையும் யூதாவுக்கு விரோதமாக அனுப்பத்தொடங்கின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யோதாம் தன் பிதாக்களோடே நித்திரையடைந்தபின், தன் தகப்பனாகிய தாவீதின் பட்டணத்திலே தன் பிதாக்களண்டையில் அடக்கம்பண்ணப்பட்டான்; அவன் குமாரனாகிய ஆகாஸ்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ురాజైన యరొబాము ఏలుబడిలో ఇరువది మూడవ సంవత్సరమందు యూదారాజైన అమజ్యా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జర్యాయేల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పదునా రేండ్లవాడై యేలనారంభించి యెరూషలేమునందు ఏబది రెండు సంవత్సరములు రాజుగా ఉండెను; అతని తల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 కాపురస్థురాలైన యెకొల్య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తడు తన తండ్రియైన అమజ్యా చర్య యంతటిప్రకారము యెహోవా దృష్టికి నీతిగలవాడై ప్రవర్త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ఉన్నత స్థలములను మాత్రము కొట్టి వేయలేదు; ఉన్నత స్థలముల యందు జనులు ఇంకను బలులు అర్పించుచు ధూ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ుచు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ఈ రాజును మొత్తినందున అతడు మరణమగువరకు కుష్ఠరోగియై ప్రత్యేక ముగా ఒక నగరులో నివసించ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కుమారుడైన యోతాము నగరుమీద అధికారియై దేశపు జనులకు న్యాయము తీర్చువాడ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జర్యా చేసిన యితర కార్యములనుగూర్చియు, అతడు చేసిన దాని నంత టినిగూర్చియు యూదారాజుల వృత్తాంత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ంథ మందు వ్రా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జర్యా తన పితరు లతోకూడ నిద్రించి దావీదు పురములో తన పితరుల సమాధియందు పాతిపెట్టబడగా అతని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తాము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ూదారాజైన అజర్యా యేలుబడిలో ముప్పది యెనిమిదవ సంవత్సరమందు యరొబాము కుమారుడైన జెకర్యా షోమ్రోన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వారిని ఆరునెల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తడు ఇశ్రాయేలువారు పాపము చేయుటకు కారకుడగు నెబాతు కుమారుడైన యరొబాము చేసిన పాపములను విడువ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చుచు, తన పితరులు చేసి నట్లుగా తానును యెహోవా దృష్టికి చెడుతనము జరి 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ాబేషు కుమారుడైన షల్లూము అతనిమీద కుట్రచేసి, జనులు చూచుచుండగా అతనిమీద పడి అతనిని చంపి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జెకర్యా చేసిన కార్యములనుగూర్చి ఇశ్రాయేలురాజుల వృత్తాంతముల గ్రంథ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కుమారులు నాలుగవ తరమువరకు ఇశ్రాయేలు సింహాసనముమీద ఆసీనులై యుందురని యెహోవా యెహూతో సెలవి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చొప్పున ఇది జర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ూదారాజైన ఉజ్జియా యేలుబడిలో ముప్పది తొమి్మదవ సంవత్సరమందు యాబేషు కుమారుడైన షల్లూము ఏలనారంభ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ోమ్రోనులో నెల దిన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గాదీ కుమారుడైన మెనహేము తిర్సాలోనుండి బయలుదేరి షోమ్రోనునకు వచ్చి షోమ్రోనులోనుండు యాబేషు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ల్లూముమీద పడి అతని చంపి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షల్లూము చేసిన యితర కార్య ములనుగూర్చియు, అతడు చేసిన కుట్రనుగూర్చియు ఇశ్రాయేలురాజుల వృత్తాంత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ంథమందు వ్రాయ 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ెనహేము రాగా తిప్సహు పట్టణపు వారు తమ గుమ్మములు తీయలేదు గనుక అతడు వారినంద రిని హతము చేస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్సాను దాని చేరువ గ్రామములనన్నిటిని కొల్లపెట్టి అచ్చట గర్భిéణులందరి గర్భములను చి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ూదారాజైన అజర్యా యేలుబడిలో ముప్పదితొమి్మ దవ సంవత్సరమందు గాదీ కుమారుడైన మెనహేము ఇశ్రాయేలు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నారంభించి షోమ్రోనులో పది సంవత్సర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ఇతడును తన దినములన్నియు ఇశ్రాయేలువారు పాపము చేయుటకు కారకుడగు నెబాతు కుమారుడైన యరొబామ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పములను విడువక యనుసరించుచు యెహోవా దృష్టికి చెడుతనము జర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ష్షూరు రాజైన పూలు దేశముమీదికి రాగా, మెనహేము తనకు రాజ్యము స్థిరపరచునట్లుగా పూలుచేత సంధ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ించుకొనవలెనని రెండు వేల మణుగుల వెండి పూలునకు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మెనహేము ఇశ్రా యేలులో భాగ్యవంతులైన గొప్పవారిలో ప్రతి మనిషి యొద్దను ఏబదేసి తులముల వెండి వసూల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 ద్రవ్య మును అష్షూరు రాజునకిచ్చెను గనుక అష్షూరురాజు దేశ మును విడిచి వెళ్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ెనహేము చేసిన యితర కార్యములనుగూర్చియు, అతడు చేసిన దానినంతటిని గూర్చియు ఇశ్రాయేలురాజ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ృత్తాంతముల గ్రంథ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మెనహేము తన పితరులతో కూడ నిద్రించిన తరువాత అతని కుమారుడైన పెకహ్యా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యూదారాజైన అజర్యా యేలుబడిలో ఏబదియవ సంవత్సరమందు మెనహేము కుమారుడైన పెకహ్యా షోమ్రోన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వారిని ఏలనారంభించి రెండు సంవత్సర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ఇతడును ఇశ్రాయేలువారు పాపము చేయుటకు కారకుడగు నెబాతు కుమారుడైన యరొబాము చేసిన పాపములను విడువ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చుచు యెహోవా దృష్టికి చెడుతనము జర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ఇతని క్రింద అధిపతియు రెమల్యా కుమారుడునైన పెకహు కుట్ర చేసి, తనయొద్దనున్న గిలాదీయులైన యేబ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తోను, అర్గోబుతోను, అరీహేనుతోను కలిసికొని షోమ్రోనులోనున్న రాజనగరులోని అంతఃపురమందు అతనిని చంప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కహ్యాకు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పెకహ్యా చేసిన యితర కార్యములనుగూర్చియు, అతడు చేసినదాని నంత టినిగూర్చియు ఇశ్రాయేలురాజ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ృత్తాంతముల గ్రంథమందు వ్రా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యూదారాజైన అజర్యా యేలుబడిలో ఏబదిరెండవ సంవత్సరమందు రెమల్యా కుమారుడైన పెకహు షోమ్రో న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ను ఏలనారంభించి యిరువది సంవత్సర 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ఇతడును ఇశ్రాయేలువారు పాపము చేయుటకు కారకుడగు నెబాతు కుమారుడైన యరొబాము చేసిన పాపములను విడువ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చుచు యెహోవా దృష్టికి చెడుతనము జర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ఇశ్రాయేలు రాజైన పెకహు దినములలో అష్షూరురాజైన తిగ్లత్పిలేసెరు వచ్చి ఈయోను పట్టణమును, ఆబేల్బేత్మయక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ను, యానోయహు పట్టణమును, కెదెషు పట్టణమును, హాసోరు పట్టణమును, గిలాదు దేశమును, గలిల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ను,నఫ్తాలీ దేశమంతయును పట్టుకొని అచ్చట నున్నవారిని అష్షూరు దేశమునకు చెరగా తీసిక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ప్పుడు ఏలా కుమారుడైన హోషేయ ఇశ్రాయేలురాజును రెమల్యా కుమారుడునైన పెకహుమీద కుట్రచేసి, అతనిమీద 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చంపి, యూదా రాజైన ఉజ్జియా కుమారుడైన యోతాము ఏలుబడిలో ఇరువదియవ సంవత్సరమున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పెకహు చేసిన యితర కార్యములనుగూర్చియు, అతడు చేసిన దానినంతటిని గూర్చియు ఇశ్రాయేలురాజుల వృత్తాంత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ంథమందు వ్రాయ 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ఇశ్రాయేలురాజును రెమల్యా కుమారుడునైన పెకహు ఏలుబడిలో రెండవ సంవత్సరమున యూదారాజైన ఉజ్జియా కుమారుడ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తాము ఏల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తడు ఇరువది యయిదేండ్లవాడై యెరూషలేమునందు రాజై పదునారు సంవత్సరములు ఏలెను. అతని తల్లి సాదో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యైన యెరూష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ఇతడు యెహోవా దృష్టికి నీతిగా ప్రవర్తించి తన తండ్రియైన ఉజ్జియా చర్యను పూర్తిగా అనుస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యినను ఉన్నత స్థల ములను కొట్టివేయకుండెను; జనులు ఉన్నత స్థలములందు ఇంకను బలుల నర్పించుచు ధూ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ుచునుండిరి. ఇతడు యెహోవా మందిరమునకున్న యెత్తయిన ద్వార మును 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యోతాము చేసిన యితర కార్యము లనుగూర్చియు, అతడు చేసినదాని నంతటినిగూర్చియు యూదారాజుల వృత్తాంత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ంథమందు వ్రా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ఆ దినములో యెహోవా సిరియారాజైన రెజీనును రెమల్యా కుమారుడైన పెకహును యూదా దేశము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​​యోతాము తన పిత రులతో కూడ నిద్రించి తన పితరుడైన దావీదు పురమందు తన పితరుల సమాధిలో పాతిపెట్టబ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కుమారుడైన ఆహాజు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2026-10-20T09:15:46Z</dcterms:created>
  <dcterms:modified xsi:type="dcterms:W3CDTF">2026-10-20T09:15:46Z</dcterms:modified>
  <dc:title>2 రాజులు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