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presProps" Target="presProps.xml"/>
  <Relationship Id="rId75" Type="http://schemas.openxmlformats.org/officeDocument/2006/relationships/viewProps" Target="viewProps.xml"/>
  <Relationship Id="rId7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ன்னிரண்டாம் வருஷம் பன்னிரண்டாம் மாதம் முதலாந்தேதியிலே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எகிப்தின் ராஜாவாகிய பார்வோனைக்குறித்துப் புலம்பி, அவனோடே சொல்லவேண்டியது என்னவென்றால்: ஜாதிகளுக்குள்ளே நீ பாலசிங்கத்துக்கு ஒப்பானவன்; நீ பெருந்தண்ணீர்களில் முதலையைப்போல் இருந்து உன் நதிகளில் எழும்பி, உன் கால்களால் தண்ணீர்களைக் கலக்கி அவைகளின் ஆறுகளைக் குழப்பிவிட்டாய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எகிப்தின் ராஜாவாகிய பார்வோனைக்குறித்துப் புலம்பி, அவனோடே சொல்லவேண்டியது என்னவென்றால்: ஜாதிகளுக்குள்ளே நீ பாலசிங்கத்துக்கு ஒப்பானவன்; நீ பெருந்தண்ணீர்களில் முதலையைப்போல் இருந்து உன் நதிகளில் எழும்பி, உன் கால்களால் தண்ணீர்களைக் கலக்கி அவைகளின் ஆறுகளைக் குழப்பிவிட்டாய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எகிப்தின் ராஜாவாகிய பார்வோனைக்குறித்துப் புலம்பி, அவனோடே சொல்லவேண்டியது என்னவென்றால்: ஜாதிகளுக்குள்ளே நீ பாலசிங்கத்துக்கு ஒப்பானவன்; நீ பெருந்தண்ணீர்களில் முதலையைப்போல் இருந்து உன் நதிகளில் எழும்பி, உன் கால்களால் தண்ணீர்களைக் கலக்கி அவைகளின் ஆறுகளைக் குழப்பிவிட்டாய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கர்த்தராகிய ஆண்டவர் சொல்லுகிறார்: நான் வெகு ஜனக்கூட்டத்தைக்கொண்டு உன்மேல் என் வலையை வீசுவேன்; அவர்கள் என் வலையில் உன்னை இழுத்துக்கொள்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கர்த்தராகிய ஆண்டவர் சொல்லுகிறார்: நான் வெகு ஜனக்கூட்டத்தைக்கொண்டு உன்மேல் என் வலையை வீசுவேன்; அவர்கள் என் வலையில் உன்னை இழுத்துக்கொள்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னைத் தரையிலே போட்டுவிடுவேன்; நான் உன்னை வெட்டவெளியில் எறிந்துவிட்டு, ஆகாயத்துப் பறவைகளையெல்லாம் உன்மேல் இறங்கப்பண்ணி, பூமியனைத்தின் மிருகங்களையும் உன்னால் திருப்தியாக்க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னைத் தரையிலே போட்டுவிடுவேன்; நான் உன்னை வெட்டவெளியில் எறிந்துவிட்டு, ஆகாயத்துப் பறவைகளையெல்லாம் உன்மேல் இறங்கப்பண்ணி, பூமியனைத்தின் மிருகங்களையும் உன்னால் திருப்தியாக்க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சதையைப் பர்வதங்களின்மேல் போட்டு, உன் உடலினாலே பள்ளத்தாக்குகளை நிரப்ப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ங்கே ஏலாமும் அதின் ராஜாக்களும் அதின் எல்லாப் பிரபுக்களும் கிடக்கிறார்கள்; பட்டயத்தால் வெட்டுண்டவர்களிடத்தில் இவர்கள் தங்கள் வல்லமையோடுங்கூடக் கிடத்தப்பட்டார்கள்; இவர்கள் விருத்தசேதனமில்லாதவர்களிடத்திலும் குழியில் இறங்குகிறவர்களிடத்திலும் கிடக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ங்கே ஏலாமும் அதின் ராஜாக்களும் அதின் எல்லாப் பிரபுக்களும் கிடக்கிறார்கள்; பட்டயத்தால் வெட்டுண்டவர்களிடத்தில் இவர்கள் தங்கள் வல்லமையோடுங்கூடக் கிடத்தப்பட்டார்கள்; இவர்கள் விருத்தசேதனமில்லாதவர்களிடத்திலும் குழியில் இறங்குகிறவர்களிடத்திலும் கிடக்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ங்கே ஏலாமும் அதின் ராஜாக்களும் அதின் எல்லாப் பிரபுக்களும் கிடக்கிறார்கள்; பட்டயத்தால் வெட்டுண்டவர்களிடத்தில் இவர்கள் தங்கள் வல்லமையோடுங்கூடக் கிடத்தப்பட்டார்கள்; இவர்கள் விருத்தசேதனமில்லாதவர்களிடத்திலும் குழியில் இறங்குகிறவர்களிடத்திலும் கிடக்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நீந்தின தேசத்தின்மேல் உன் இரத்தத்தைப் பர்வதங்கள்மட்டும் பாயச்செய்வேன்; ஆறுகள் உன்னாலே நிரம்ப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ங்கே வடதிசை அதிபதிகள் அனைவரும் எல்லாச் சீதோனியரும் கிடக்கிறார்கள்; இவர்கள் கெடியுண்டாக்குகிறவர்களாயிருந்தாலும் தங்கள் பராக்கிரமத்தைக் குறித்து வெட்கப்பட்டு, வெட்டுண்டவர்களிடத்திலிறங்கி, பட்டயத்தால் வெட்டுண்டவர்களோடே விருத்தசேதனமில்லாதவர்களாய்க் கிடந்து, குழியில் இறங்கினவர்களிடத்தில் தங்கள் அவமானத்தைச் சுமந்துகொண்டிருக்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ங்கே வடதிசை அதிபதிகள் அனைவரும் எல்லாச் சீதோனியரும் கிடக்கிறார்கள்; இவர்கள் கெடியுண்டாக்குகிறவர்களாயிருந்தாலும் தங்கள் பராக்கிரமத்தைக் குறித்து வெட்கப்பட்டு, வெட்டுண்டவர்களிடத்திலிறங்கி, பட்டயத்தால் வெட்டுண்டவர்களோடே விருத்தசேதனமில்லாதவர்களாய்க் கிடந்து, குழியில் இறங்கினவர்களிடத்தில் தங்கள் அவமானத்தைச் சுமந்துகொண்டிருக்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ங்கே வடதிசை அதிபதிகள் அனைவரும் எல்லாச் சீதோனியரும் கிடக்கிறார்கள்; இவர்கள் கெடியுண்டாக்குகிறவர்களாயிருந்தாலும் தங்கள் பராக்கிரமத்தைக் குறித்து வெட்கப்பட்டு, வெட்டுண்டவர்களிடத்திலிறங்கி, பட்டயத்தால் வெட்டுண்டவர்களோடே விருத்தசேதனமில்லாதவர்களாய்க் கிடந்து, குழியில் இறங்கினவர்களிடத்தில் தங்கள் அவமானத்தைச் சுமந்துகொண்டிருக்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ை நான் அணைத்துப்போடுகையில், வானத்தை மூடி, அதின் நட்சத்திரங்களை இருண்டுபோகப்பண்ணுவேன்; சூரியனை மேகத்தினால் மூடுவேன், சந்திரனும் தன் ஒளியைக்கொடாதிரு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ை நான் அணைத்துப்போடுகையில், வானத்தை மூடி, அதின் நட்சத்திரங்களை இருண்டுபோகப்பண்ணுவேன்; சூரியனை மேகத்தினால் மூடுவேன், சந்திரனும் தன் ஒளியைக்கொடாதிர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வானஜோதியான விளக்குகளையெல்லாம் உன்மேல் இருண்டுபோகப்பண்ணி, உன் தேசத்தின்மேல் அந்தகாரத்தை வர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வானஜோதியான விளக்குகளையெல்லாம் உன்மேல் இருண்டுபோகப்பண்ணி, உன் தேசத்தின்மேல் அந்தகாரத்தை வர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ார்வோன் அவர்களைப் பார்த்து தன் ஏராளமான ஜனத்தின்பேரிலும் ஆறுதலடைவான்; பட்டயத்தால் வெட்டுண்டார்களென்று, பார்வோனும் அவனுடைய சர்வ சேனையும் ஆறுதலடை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ார்வோன் அவர்களைப் பார்த்து தன் ஏராளமான ஜனத்தின்பேரிலும் ஆறுதலடைவான்; பட்டயத்தால் வெட்டுண்டார்களென்று, பார்வோனும் அவனுடைய சர்வ சேனையும் ஆறுதலடை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்னைப் பற்றிய கெடியை ஜீவனுள்ளோர் தேசத்தில் உண்டுபண்ணுகிறேன், பார்வோனும் அவனுடைய ஏராளமான ஜனமும் பட்டயத்தால் வெட்டுண்டவர்களிடத்தில் விருத்தசேதனமில்லாதவர்களின் நடுவே கிடத்தப்படுவார்கள் என்கிறதைக்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்னைப் பற்றிய கெடியை ஜீவனுள்ளோர் தேசத்தில் உண்டுபண்ணுகிறேன், பார்வோனும் அவனுடைய ஏராளமான ஜனமும் பட்டயத்தால் வெட்டுண்டவர்களிடத்தில் விருத்தசேதனமில்லாதவர்களின் நடுவே கிடத்தப்படுவார்கள் என்கிறதைக்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்னைப் பற்றிய கெடியை ஜீவனுள்ளோர் தேசத்தில் உண்டுபண்ணுகிறேன், பார்வோனும் அவனுடைய ஏராளமான ஜனமும் பட்டயத்தால் வெட்டுண்டவர்களிடத்தில் விருத்தசேதனமில்லாதவர்களின் நடுவே கிடத்தப்படுவார்கள் என்கிறதைக்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சங்காரத்தை ஜாதிகள்மட்டும் நீ அறியாத தேசங்கள்மட்டும் நான் எட்டப்பண்ணுகையில், அநேகம் ஜனங்களின் இருதயத்தை விசனமடையப்பண்ண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சங்காரத்தை ஜாதிகள்மட்டும் நீ அறியாத தேசங்கள்மட்டும் நான் எட்டப்பண்ணுகையில், அநேகம் ஜனங்களின் இருதயத்தை விசனமடையப்பண்ண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ம் ஜனங்களை உன்னிமித்தம் திகைக்கப்பண்ணுவேன்; அவர்களின் ராஜாக்கள், தங்கள் முகங்களுக்கு முன்பாக என் பட்டயத்தை நான் வீசுகையில் மிகவும் திடுக்கிடுவார்கள்; நீ விழும் நாளில் அவரவர் தம்தம் பிராணனுக்காக நிமிஷந்தோறும் தத்தளிப்ப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ம் ஜனங்களை உன்னிமித்தம் திகைக்கப்பண்ணுவேன்; அவர்களின் ராஜாக்கள், தங்கள் முகங்களுக்கு முன்பாக என் பட்டயத்தை நான் வீசுகையில் மிகவும் திடுக்கிடுவார்கள்; நீ விழும் நாளில் அவரவர் தம்தம் பிராணனுக்காக நிமிஷந்தோறும் தத்தளிப்ப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ம் ஜனங்களை உன்னிமித்தம் திகைக்கப்பண்ணுவேன்; அவர்களின் ராஜாக்கள், தங்கள் முகங்களுக்கு முன்பாக என் பட்டயத்தை நான் வீசுகையில் மிகவும் திடுக்கிடுவார்கள்; நீ விழும் நாளில் அவரவர் தம்தம் பிராணனுக்காக நிமிஷந்தோறும் தத்தளிப்ப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ாகிய ஆண்டவர் சொல்லுகிறது என்னவென்றால்: பாபிலோன் ராஜாவின் பட்டயம் உன்மேல் வர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ராக்கிரமசாலிகளின் பட்டயங்களால் உன் ஜனத்திரளை விழப்பண்ணுவேன்; அவர்களெல்லாரும் ஜாதிகளில் வல்லமையானவர்கள்; அவர்கள் எகிப்தின் ஆடம்பரத்தைக் கெடுப்பார்கள்; அதின் ஏராளமான கூட்டம் அழிக்கப்ப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ராக்கிரமசாலிகளின் பட்டயங்களால் உன் ஜனத்திரளை விழப்பண்ணுவேன்; அவர்களெல்லாரும் ஜாதிகளில் வல்லமையானவர்கள்; அவர்கள் எகிப்தின் ஆடம்பரத்தைக் கெடுப்பார்கள்; அதின் ஏராளமான கூட்டம் அழிக்கப்ப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ளான தண்ணீர்களின் கரைகளில் நடமாடுகிற அதின் மிருகஜீவன்களையெல்லாம் அழிப்பேன்; இனி மனுஷனுடைய கால் அவைகளைக் கலக்குவதுமில்லை, மிருகங்களுடைய குளம்புகள் அவைகளைக் குழப்புவதும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ளான தண்ணீர்களின் கரைகளில் நடமாடுகிற அதின் மிருகஜீவன்களையெல்லாம் அழிப்பேன்; இனி மனுஷனுடைய கால் அவைகளைக் கலக்குவதுமில்லை, மிருகங்களுடைய குளம்புகள் அவைகளைக் குழப்புவதும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ர்களுடைய தண்ணீர்களைத் தெளியப்பண்ணி, அவர்கள் ஆறுகளை எண்ணெயைப்போல் ஓட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ர்களுடைய தண்ணீர்களைத் தெளியப்பண்ணி, அவர்கள் ஆறுகளை எண்ணெயைப்போல் ஓட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எகிப்துதேசத்தை பாழாக்கும்போதும், தேசம் தன் நிறைவை இழந்து வெறுமையாய்க் கிடக்கும்போதும், நான் அதில் குடியிருக்கிற யாவரையும் சங்கரிக்கும்போதும், நான் கர்த்தர் என்று அறிந்துகொள்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எகிப்துதேசத்தை பாழாக்கும்போதும், தேசம் தன் நிறைவை இழந்து வெறுமையாய்க் கிடக்கும்போதும், நான் அதில் குடியிருக்கிற யாவரையும் சங்கரிக்கும்போதும், நான் கர்த்தர் என்று அறிந்துகொள்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ு புலம்பல்; இப்படிப் புலம்புவார்கள்; இப்படி ஜாதிகளின் குமாரத்திகள் புலம்புவார்கள்; இப்படி எகிப்துக்காகவும், அதினுடைய எல்லாத் திரளான ஜனங்களுக்காகவும் புலம்புவார்கள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ு புலம்பல்; இப்படிப் புலம்புவார்கள்; இப்படி ஜாதிகளின் குமாரத்திகள் புலம்புவார்கள்; இப்படி எகிப்துக்காகவும், அதினுடைய எல்லாத் திரளான ஜனங்களுக்காகவும் புலம்புவார்கள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ு புலம்பல்; இப்படிப் புலம்புவார்கள்; இப்படி ஜாதிகளின் குமாரத்திகள் புலம்புவார்கள்; இப்படி எகிப்துக்காகவும், அதினுடைய எல்லாத் திரளான ஜனங்களுக்காகவும் புலம்புவார்கள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னும் பன்னிரண்டாம் வருஷம் அந்த மாதத்தின் பதினைந்தாந்தேதியிலே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நீ எகிப்தினுடைய ஏராளமான ஜனத்தினிமித்தம் புலம்பி, அவர்களையும் பிரபலமான ஜாதிகளின் குமாரத்திகளையும் குழியில் இறங்கினவர்கள் அண்டையிலே பூமியின் தாழ்விடங்களில் தள்ளிவிட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நீ எகிப்தினுடைய ஏராளமான ஜனத்தினிமித்தம் புலம்பி, அவர்களையும் பிரபலமான ஜாதிகளின் குமாரத்திகளையும் குழியில் இறங்கினவர்கள் அண்டையிலே பூமியின் தாழ்விடங்களில் தள்ளிவிட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ற்றவர்களைப்பார்க்கிலும் நீ அழகில் சிறந்தவளோ? நீ இறங்கி, விருத்தசேதனமில்லாதவர்களிடத்தில் கிட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ற்றவர்களைப்பார்க்கிலும் நீ அழகில் சிறந்தவளோ? நீ இறங்கி, விருத்தசேதனமில்லாதவர்களிடத்தில் கிட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ட்டயத்தால் வெட்டுண்டவர்களின் நடுவிலே விழுவார்கள், பட்டயத்துக்கு ஒப்புக்கொடுக்கப்பட்டிருக்கிறார்கள்; அவளையும் அவளுடைய ஜனத்திரள் யாவையும் பிடித்திழுங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ட்டயத்தால் வெட்டுண்டவர்களின் நடுவிலே விழுவார்கள், பட்டயத்துக்கு ஒப்புக்கொடுக்கப்பட்டிருக்கிறார்கள்; அவளையும் அவளுடைய ஜனத்திரள் யாவையும் பிடித்திழுங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ராக்கிரமசாலிகளில் வல்லவர்களும் அவனுக்குத் துணைநின்றவர்களும், பாதாளத்தின் நடுவிலிருந்து அவனோடே பேசுவார்கள்; அவர்கள் விருத்தசேதனமில்லாதவர்களாய் பட்டயத்தால் வெட்டுண்டு இறங்கி, அங்கே கிடக்கிற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ராக்கிரமசாலிகளில் வல்லவர்களும் அவனுக்குத் துணைநின்றவர்களும், பாதாளத்தின் நடுவிலிருந்து அவனோடே பேசுவார்கள்; அவர்கள் விருத்தசேதனமில்லாதவர்களாய் பட்டயத்தால் வெட்டுண்டு இறங்கி, அங்கே கிடக்கிற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ங்கே அசூரும் அவனுடைய எல்லாக்கூட்டத்தாரும் கிடக்கிறார்கள்; அவனைச் சுற்றிலும் அவர்களுடைய பிரேதக்குழிகள் இருக்கிறது; அவர்கள் எல்லாரும் பட்டயத்தால் வெட்டுண்டு விழுந்தார்கள்தானே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ங்கே அசூரும் அவனுடைய எல்லாக்கூட்டத்தாரும் கிடக்கிறார்கள்; அவனைச் சுற்றிலும் அவர்களுடைய பிரேதக்குழிகள் இருக்கிறது; அவர்கள் எல்லாரும் பட்டயத்தால் வெட்டுண்டு விழுந்தார்கள்தானே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தாளத்தின் பக்கங்களில் அவர்களுடைய பிரேதக்குழிகள் இருக்கிறது; அவனுடைய பிரேதக்குழியைச் சுற்றிலும் அவனுடைய கூட்டம் கிடக்கிறது, ஜீவனுள்ளோருடைய தேசத்திலே செடியுண்டாக்கின அவர்களெல்லாரும் பட்டயத்தால் வெட்டு விழுந்தவர்கள்தானே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தாளத்தின் பக்கங்களில் அவர்களுடைய பிரேதக்குழிகள் இருக்கிறது; அவனுடைய பிரேதக்குழியைச் சுற்றிலும் அவனுடைய கூட்டம் கிடக்கிறது, ஜீவனுள்ளோருடைய தேசத்திலே செடியுண்டாக்கின அவர்களெல்லாரும் பட்டயத்தால் வெட்டு விழுந்தவர்கள்தானே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தாளத்தின் பக்கங்களில் அவர்களுடைய பிரேதக்குழிகள் இருக்கிறது; அவனுடைய பிரேதக்குழியைச் சுற்றிலும் அவனுடைய கூட்டம் கிடக்கிறது, ஜீவனுள்ளோருடைய தேசத்திலே செடியுண்டாக்கின அவர்களெல்லாரும் பட்டயத்தால் வெட்டு விழுந்தவர்கள்தானே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ங்கே ஏலாமும் அவனுடைய பிரேதக்குழியைச் சுற்றிலும் அவனுடைய எல்லா ஏராளமான ஜனமும் கிடக்கிறார்கள்; அவர்களெல்லாரும் பட்டயத்தால் வெட்டுண்டு விழுந்து, விருத்தசேதனமில்லாதவர்களாய்ப் பூமியின் தாழ்விடங்களில் இறங்கினார்கள்; ஜீவனுள்ளோருடைய தேசத்திலே கெடியுண்டாக்கின அவர்கள், குழியில் இறங்கினவர்களோடேகூடத் தங்கள் அவமானத்தைச் சுமக்கிற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ங்கே ஏலாமும் அவனுடைய பிரேதக்குழியைச் சுற்றிலும் அவனுடைய எல்லா ஏராளமான ஜனமும் கிடக்கிறார்கள்; அவர்களெல்லாரும் பட்டயத்தால் வெட்டுண்டு விழுந்து, விருத்தசேதனமில்லாதவர்களாய்ப் பூமியின் தாழ்விடங்களில் இறங்கினார்கள்; ஜீவனுள்ளோருடைய தேசத்திலே கெடியுண்டாக்கின அவர்கள், குழியில் இறங்கினவர்களோடேகூடத் தங்கள் அவமானத்தைச் சுமக்கிற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ங்கே ஏலாமும் அவனுடைய பிரேதக்குழியைச் சுற்றிலும் அவனுடைய எல்லா ஏராளமான ஜனமும் கிடக்கிறார்கள்; அவர்களெல்லாரும் பட்டயத்தால் வெட்டுண்டு விழுந்து, விருத்தசேதனமில்லாதவர்களாய்ப் பூமியின் தாழ்விடங்களில் இறங்கினார்கள்; ஜீவனுள்ளோருடைய தேசத்திலே கெடியுண்டாக்கின அவர்கள், குழியில் இறங்கினவர்களோடேகூடத் தங்கள் அவமானத்தைச் சுமக்கிற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ெட்டுண்டவர்களின் நடுவே அவனை அவனுடைய எல்லா ஏராளமான ஜனத்துக்குள்ளும் கிடத்தினார்கள்; அவனைச் சுற்றிலும் அவர்களுடைய பிரேதக்குழிகள் இருக்கிறது; அவர்களெல்லாரும் பட்டயத்தால் வெட்டுண்ட விருத்தசேதனமில்லாதவர்கள்; ஜீவனுள்ளோருடைய தேசத்திலே அவர்கள் கெடியுண்டாக்கினவர்களாயிருந்தும், அவர்கள் குழியில் இறங்கினவர்களோடேகூடத் தங்கள் அவமானத்தைச் சுமக்கிறார்கள்; அவன் வெட்டுண்டவர்களின் நடுவே வைக்கப்பட்டிருக்கி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ெட்டுண்டவர்களின் நடுவே அவனை அவனுடைய எல்லா ஏராளமான ஜனத்துக்குள்ளும் கிடத்தினார்கள்; அவனைச் சுற்றிலும் அவர்களுடைய பிரேதக்குழிகள் இருக்கிறது; அவர்களெல்லாரும் பட்டயத்தால் வெட்டுண்ட விருத்தசேதனமில்லாதவர்கள்; ஜீவனுள்ளோருடைய தேசத்திலே அவர்கள் கெடியுண்டாக்கினவர்களாயிருந்தும், அவர்கள் குழியில் இறங்கினவர்களோடேகூடத் தங்கள் அவமானத்தைச் சுமக்கிறார்கள்; அவன் வெட்டுண்டவர்களின் நடுவே வைக்கப்பட்டிருக்கி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ெட்டுண்டவர்களின் நடுவே அவனை அவனுடைய எல்லா ஏராளமான ஜனத்துக்குள்ளும் கிடத்தினார்கள்; அவனைச் சுற்றிலும் அவர்களுடைய பிரேதக்குழிகள் இருக்கிறது; அவர்களெல்லாரும் பட்டயத்தால் வெட்டுண்ட விருத்தசேதனமில்லாதவர்கள்; ஜீவனுள்ளோருடைய தேசத்திலே அவர்கள் கெடியுண்டாக்கினவர்களாயிருந்தும், அவர்கள் குழியில் இறங்கினவர்களோடேகூடத் தங்கள் அவமானத்தைச் சுமக்கிறார்கள்; அவன் வெட்டுண்டவர்களின் நடுவே வைக்கப்பட்டிருக்கி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ெட்டுண்டவர்களின் நடுவே அவனை அவனுடைய எல்லா ஏராளமான ஜனத்துக்குள்ளும் கிடத்தினார்கள்; அவனைச் சுற்றிலும் அவர்களுடைய பிரேதக்குழிகள் இருக்கிறது; அவர்களெல்லாரும் பட்டயத்தால் வெட்டுண்ட விருத்தசேதனமில்லாதவர்கள்; ஜீவனுள்ளோருடைய தேசத்திலே அவர்கள் கெடியுண்டாக்கினவர்களாயிருந்தும், அவர்கள் குழியில் இறங்கினவர்களோடேகூடத் தங்கள் அவமானத்தைச் சுமக்கிறார்கள்; அவன் வெட்டுண்டவர்களின் நடுவே வைக்கப்பட்டிருக்கி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ங்கே மோசேக்கும் தூபாலும் அவர்களுடைய ஏராளமான ஜனங்களும் கிடக்கிறார்கள்; அவர்களைச்சுற்றிலும் அவர்களுடைய பிரேதக்குழிகள் இருக்கிறது; அவனுடைய ஜீவனுள்ளோருடைய தேசத்திலே கெடியுண்டாக்கினவர்களாயிருந்தும், அவர்களெல்லாரும் விருத்தசேதனமில்லாதவர்கள்; பட்டயத்தால் வெட்டுண்டு விழுவ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ங்கே மோசேக்கும் தூபாலும் அவர்களுடைய ஏராளமான ஜனங்களும் கிடக்கிறார்கள்; அவர்களைச்சுற்றிலும் அவர்களுடைய பிரேதக்குழிகள் இருக்கிறது; அவனுடைய ஜீவனுள்ளோருடைய தேசத்திலே கெடியுண்டாக்கினவர்களாயிருந்தும், அவர்களெல்லாரும் விருத்தசேதனமில்லாதவர்கள்; பட்டயத்தால் வெட்டுண்டு விழுவ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ங்கே மோசேக்கும் தூபாலும் அவர்களுடைய ஏராளமான ஜனங்களும் கிடக்கிறார்கள்; அவர்களைச்சுற்றிலும் அவர்களுடைய பிரேதக்குழிகள் இருக்கிறது; அவனுடைய ஜீவனுள்ளோருடைய தேசத்திலே கெடியுண்டாக்கினவர்களாயிருந்தும், அவர்களெல்லாரும் விருத்தசேதனமில்லாதவர்கள்; பட்டயத்தால் வெட்டுண்டு விழுவ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ஜீவனுள்ளோருடைய தேசத்திலே பராக்கிரமசாலிகளுக்குக் கெடியுண்டாக்குகிறவர்களாயிருந்தும், அவர்கள் விருத்தசேதனமில்லாதவர்களாய் விழுந்து, தங்கள் யுத்த ஆயுதங்களோடு பாதாளத்திலிறங்கின பராக்கிரமசாலிகளோடே இவர்கள் கிடப்பதில்லை; அவர்கள் தங்கள் பட்டயங்களைத் தங்கள் தலைகளின்கீழ் வைத்தார்கள்; ஆனாலும் அவர்களுடைய அக்கிரமம் தங்கள் எலும்புகளின்மேல் இருக்கும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ஜீவனுள்ளோருடைய தேசத்திலே பராக்கிரமசாலிகளுக்குக் கெடியுண்டாக்குகிறவர்களாயிருந்தும், அவர்கள் விருத்தசேதனமில்லாதவர்களாய் விழுந்து, தங்கள் யுத்த ஆயுதங்களோடு பாதாளத்திலிறங்கின பராக்கிரமசாலிகளோடே இவர்கள் கிடப்பதில்லை; அவர்கள் தங்கள் பட்டயங்களைத் தங்கள் தலைகளின்கீழ் வைத்தார்கள்; ஆனாலும் அவர்களுடைய அக்கிரமம் தங்கள் எலும்புகளின்மேல் இருக்கும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ஜீவனுள்ளோருடைய தேசத்திலே பராக்கிரமசாலிகளுக்குக் கெடியுண்டாக்குகிறவர்களாயிருந்தும், அவர்கள் விருத்தசேதனமில்லாதவர்களாய் விழுந்து, தங்கள் யுத்த ஆயுதங்களோடு பாதாளத்திலிறங்கின பராக்கிரமசாலிகளோடே இவர்கள் கிடப்பதில்லை; அவர்கள் தங்கள் பட்டயங்களைத் தங்கள் தலைகளின்கீழ் வைத்தார்கள்; ஆனாலும் அவர்களுடைய அக்கிரமம் தங்கள் எலும்புகளின்மேல் இருக்கும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யும் விருத்தசேதனமில்லாதவர்களின் நடுவே நொறுங்குண்டு பட்டயத்தால் வெட்டுண்டவர்களோடே கிடப்ப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6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പന്ത്രണ്ടാം ആണ്ടു, പന്ത്രണ്ടാം മാസം, ഒന്നാം തിയ്യതി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നുഷ്യപുത്രാ, നീ മിസ്രയീംരാജാവായ ഫറവോനെക്കുറിച്ചു ഒരു വിലാപം തുടങ്ങി അവനോടു പറയേണ്ടതു: ജാതിക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ാലസിംഹമായുള്ളോവേ, നീ നശിച്ചിരിക്കുന്നു; നീ കടലിലെ നക്രംപോലെ ആയിരുന്നു; നീ നദികളിൽ ചാടി കാൽ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്ളം കലക്കി നദികളെ അഴുക്കാക്കിക്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ഹോവയായ കർത്താവു ഇപ്രകാരം അരുളിച്ചെയ്യുന്നു: ഞാൻ അനേകം ജാതികളുടെ കൂട്ടത്തെക്കൊണ്ടു നിന്റെ മ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വലയെ വീശിക്കും; അവർ എന്റെ വലയിൽ നിന്നെ വലിച്ചെടു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ഞാൻ നിന്നെ കരെക്കു വലിച്ചിടും; നിന്നെ വെളിൻ പ്രദേശത്തു എറിഞ്ഞുകളയും; ആകാശത്തിലെ പറവ ഒ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മേൽ ഇരിക്കുമാറാക്കി സർവ്വഭൂമിയിലെയും മൃഗങ്ങൾക്കു നിന്നെ ഇരയാക്കി തൃപ്തിവരു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ഞാൻ നിന്റെ മാംസത്തെ പർവ്വതങ്ങളിന്മേൽ കൂട്ടി നിന്റെ പിണംകൊണ്ടു താഴ്വരകളെ നിറെ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വിടെ ഏദോമും അതിന്റെ രാജാക്കന്മാരും സകലപ്രഭുക്കന്മാരും ഉണ്ടു; അവർ തങ്ങളുടെ വല്ലഭത്വത്തിൽ വാള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ഹതന്മാരായവരുടെ കൂട്ടത്തിൽ കിടക്കേണ്ടിവന്നു; അവർ അഗ്രചർമ്മികളോടും കുഴിയിൽ ഇറങ്ങുന്നവരോടും 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ട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ഞാൻ നിന്റെ ചെളിനിലത്തെ മലകളോളം നിന്റെ രക്തംകൊണ്ടു നനെക്കും; നീർച്ചാലുകൾ നിന്നാൽ നി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അവിടെ വടക്കെ പ്രഭുക്കന്മാരെല്ലാവരും നിഹതന്മാരോടു കൂടെ ഇറങ്ങിപ്പോയ സകല സീദോന്യരും ഉണ്ടു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ങ്ങളുടെ വല്ലഭത്വത്താൽ പരത്തിയ ഭീതിനിമിത്തം ലജ്ജിക്കുന്നു; അവർ അഗ്രചർമ്മികളായി വാള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ഹതന്മാരായവരോടുകൂടെു കിടക്കുകയും കുഴിയിൽ ഇറങ്ങുന്നവരോടുകൂടെ ലജ്ജ വഹിക്കയു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ിന്നെ കെടുത്തുകളയുമ്പോൾ ഞാൻ ആകാശത്തെ മൂടി അതിലെ നക്ഷത്രങ്ങളെ കറുപ്പുടുപ്പിക്കും; ഞാൻ സാര്യ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ഘംകൊണ്ടു മറെക്കും; ചന്ദ്രൻ പ്രകാശം നല്കുകയും ഇ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ആകാശത്തിലെ ശോഭയുള്ള ജ്യോതിസ്സുകളെ ഒക്കെയും ഞാൻ നിന്റെ നിമിത്തം കറുപ്പുടുപ്പിക്കയും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ശത്തിൽ അന്ധകാരം വരുത്തുകയും ചെയ്യും എന്നു 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വരെ ഫറവോൻ കണ്ടു തന്റെ സകലപുരുഷാരത്തെയും കുറിച്ചു ആശ്വസിക്കും; ഫറവോനും അവന്റെ സകലസൈന്യ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ളാൽ നിഹതന്മാരായിരിക്കുന്നു എന്നു 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ഞാനല്ലോ അവന്റെ ഭീതി ജീവനുള്ളവരുടെ ദേശത്തു പരത്തിയതു; ഫറവോനും അവന്റെ പുരുഷാരമൊക്കെയും വാള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ഹതന്മാരായവരോടുകൂടെ അഗ്രചർമ്മികളുടെ കൂട്ടത്തിൽ കിടക്കേണ്ടിവരും എന്നു യഹോവയായ കർത്ത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നിന്റെ നാശം ജാതികളുടെ ഇടയിലും നീ അറിയാത്ത ദേശങ്ങളോളവും പ്രസിദ്ധമാക്കുമ്പോൾ ഞാൻ അനേക ജാതിക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ൃദയങ്ങളെ വ്യസനിപ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ഞാൻ അനേകം ജാതികളെ നിന്നെച്ചൊല്ലി സ്തംഭിക്കുമാറാക്കും; അവരുടെ രാജാക്കന്മാർ കാൺകെ ഞാൻ എന്റെ വ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ശുമ്പോൾ, അവർ നിന്റെ നിമിത്തം അത്യന്തം പേടിച്ചുപോകും; നിന്റെ വീഴ്ചയുടെ നാളിൽ അവർ ഓരോരുത്ത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ാന്താന്റെ പ്രാണനെ ഓർത്തു മാത്രതോറും വിറെ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ഹോവയായ കർത്താവു ഇപ്രകാരം അരുളിച്ചെയ്യുന്നു: ബാബേൽരാജാവിന്റെ വാൾ നിന്റെ നേരെ 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വീരന്മാരുടെ വാൾകൊണ്ടു ഞാൻ നിന്റെ പുരുഷാരത്തെ വീഴുമാറാക്കും; അവരെല്ലാവരും ജാതികളിൽവെ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ഗ്രന്മാർ; അവർ മിസ്രയീമിന്റെ പ്രതാപത്തെ ശൂന്യമാക്കും; അതിലെ പുരുഷാരമൊക്കെയും നശിച്ച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വളരെ വെള്ളത്തിന്നരികെനിന്നു ഞാൻ അതിലെ സകലമൃഗങ്ങളെയും നശിപ്പിക്കും ഇനിമേൽ മനുഷ്യന്റെ കാൽ അത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ക്കുകയില്ല; മൃഗങ്ങളുടെ കുളമ്പും അതിനെ കലക്കു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ആ കാലത്തു ഞാൻ അവരുടെ വെള്ളം തെളിയുമാറാക്കി അവരുടെ നദികളെ എണ്ണപോലെ ഒഴുകുമാറാക്കും എന്നു യഹോവയ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ഞാൻ മിസ്രയീംദേശത്തെ പാഴാക്കി ദേശം ശൂന്യമായി അതിലുള്ളതൊക്കെയും ഇല്ലാതാകുമ്പോഴും ഞാൻ അത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വാസികളെ ഒക്കെയും നശിപ്പിക്കുമ്പോഴും, ഞാൻ യഹോവ എന്നു അവർ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ർ അതിനെക്കുറിച്ചു വിലപിക്കുന്ന വിലാപം ഇതത്രേ; ജാതികളുടെ പുത്രിമാർ ഇതു ചൊല്ലി വിലപിക്കും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സ്രയീമിനെക്കുറിച്ചും അതിലെ സകലപുരുഷന്മാരെക്കുറിച്ചും ഇതു ചൊല്ലി വിലപിക്കും എന്നു യഹോവയ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പന്ത്രണ്ടാം ആണ്ടു, ആ മാസം പതിനഞ്ചാം തിയ്യതി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മനുഷ്യപുത്രാ, നീ മിസ്രയീമിലെ പുരുഷാരത്തെക്കുറിച്ചു വിലപിച്ചു അതിനെയും ശ്രുതിപ്പെട്ട ജാതിക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ത്രിമാരെയും കുഴിയിൽ ഇറങ്ങുന്നവരോടു കൂടെ ഭൂമിയുടെ അധോഭാഗത്തു തള്ളിയിട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സൌന്ദര്യത്തിൽ നീ ആരെക്കാൾ വിശേഷപ്പെട്ടിരിക്കുന്നു; നീ ഇറങ്ങിച്ചെന്നു അഗ്രചർമ്മികളുടെ കൂട്ട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ടക്ക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വാളാൽ നിഹതന്മാരായവരുടെ നടുവിൽ അവർ വീഴും; വാൾ നിയമിക്കപ്പെട്ടിരിക്കുന്നു; അതിനെയും അ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പുരുഷാരത്തെയും വലിച്ചുകൊണ്ടുപോക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വീരന്മാരിൽ ബലവാന്മാരായവർ അവന്റെ സഹായക്കാരോടുകൂടെ പാതാളത്തിന്റെ നടുവിൽനിന്നു അവന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സാരിക്കും; അഗ്രചർമ്മികളായി വാളാൽ നിഹതന്മാരയവർ ഇറങ്ങിച്ചെന്നു അവിടെ കിട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വിടെ അശ്ശൂരും അതിന്റെ സർവ്വസമൂഹവും ഉണ്ടു; അവന്റെ ശവക്കുഴികൾ അവന്റെ ചുറ്റും കിട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െല്ലാവരും വാളാൽ നിഹതന്മാരായി വീണവർ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വരുടെ ശവക്കുഴികൾ പാതാളത്തിന്റെ അങ്ങെയറ്റത്തിരിക്കുന്നു; അതിന്റെ സമൂഹം അതിന്റെ ശവക്കുഴി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ുറ്റും ഇരിക്കുന്നു; ജീവനുള്ളവരുടെ ദേശത്തു ഭീതിപരത്തിയ അവരെല്ലാവരും വാളാൽ നിഹതന്മാര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ണ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വിടെ ഏലാമും അതിന്റെ ശവക്കുഴിയുടെ ചുറ്റും അതിന്റെ സകലപുരുഷാരവും ഉണ്ടു; അവർ എല്ലാവരും വാള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ഹതന്മാരായി വീണു അഗ്രചർമ്മികളായി ഭൂമിയുടെ അധോഭാഗത്തു ഇറങ്ങിപ്പോയിരിക്കുന്നു; ജീവനുള്ള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ശത്തു അവർ നീതി പരത്തി; എങ്കിലും കുഴിയിൽ ഇറങ്ങുന്നവരോടുകൂടെ അവർ ലജ്ജ വഹ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നിഹതന്മാരുടെ മദ്ധ്യേ അവർ അതിന്നു അതിന്റെ സകലപുരുഷാരത്തിന്നും ഒരു കിടക്ക വിരിച്ചിര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്റെ ശവക്കുഴികൾ അതിന്റെ ചുറ്റും ഇരിക്കുന്നു; അവരൊക്കെയും അഗ്രചർമ്മികളായി വാളാൽ നിഹതന്മാരാ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ീവനുള്ളവരുടെ ദേശത്തു അവർ ഭീതി പരത്തിയിരിക്കയാൽ കുഴിയിൽ ഇറങ്ങുന്നവരോടുകൂടെ ലജ്ജ വഹ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ഹതന്മാരുടെ മദ്ധ്യേ അതു കിട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വിടെ മേശെക്കും തൂബലും അതിന്റെ സകലപുരുഷാരവും ഉണ്ടു; അതിന്റെ ശവക്കുഴികൾ അതിന്റെ ചുറ്റ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ുന്നു; അവർ ജീവനുള്ളവരുടെ ദേശത്തു ഭീതി പരത്തിയിരിക്കയാൽ അവരൊക്കെയും അഗ്രചർമ്മികളായി വാള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ഹതന്മാരാ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വർ ജീവനുള്ളവരുടെ ദേശത്തു വീരന്മാർക്കു ഭീതി ആയിരുന്നതുകൊണ്ടു തങ്ങളുടെ അകൃത്യങ്ങളെ അസ്ഥികളിന്മ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ുമന്നും തങ്ങളുടെ വാളുകളെ തലെക്കു കീഴെ വെച്ചുംകൊണ്ടു അഗ്രചർമ്മികളിൽ പട്ടുപോയ വീരന്മാര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ക്കോപ്പോടുകൂടെ പാതാളത്തിൽ ഇറങ്ങിയവരുടെ കൂട്ടത്തിൽ കിടക്കേണ്ടത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നീയോ അഗ്രചർമ്മികളുടെ കൂട്ടത്തിൽ തകർന്നുപോകയും വാളാൽ നിഹതന്മാരായവരോടുകൂടെ കിടക്ക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2026-10-21T09:35:39Z</dcterms:created>
  <dcterms:modified xsi:type="dcterms:W3CDTF">2026-10-21T09:35:39Z</dcterms:modified>
  <dc:title>യെഹെസ്കേൽ : 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