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sons of Judah; Pharez, Hezron, and Carmi, and Hur, and Shob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Reaiah the son of Shobal brings forth Jahath; and Jahath brings forth Ahumai, and Lahad. These are the families of the Zorathit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Reaiah the son of Shobal brings forth Jahath; and Jahath brings forth Ahumai, and Lahad. These are the families of the Zorathit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se were of the father of Etam; Jezreel, and Ishma, and Idbash: and the name of their sister was Hazelelponi:]]></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se were of the father of Etam; Jezreel, and Ishma, and Idbash: and the name of their sister was Hazelelpon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enuel the father of Gedor, and Ezer the father of Hushah. These are the sons of Hur, the firstborn of Ephratah, the father of Bethle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enuel the father of Gedor, and Ezer the father of Hushah. These are the sons of Hur, the firstborn of Ephratah, the father of Bethle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shur the father of Tekoa had two wives, Helah and Naar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aarah bare him Ahuzam, and Hepher, and Temeni, and Haahashtari. These were the sons of Naar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aarah bare him Ahuzam, and Hepher, and Temeni, and Haahashtari. These were the sons of Naar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Helah were, Zereth, and Jezoar, and Ethn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Coz brings forth Anub, and Zobebah, and the families of Aharhel the son of Haru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bez was more honourable than his brethren: and his mother called his name Jabez, saying, Because I bare him with sorrow.]]></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bez was more honourable than his brethren: and his mother called his name Jabez, saying, Because I bare him with sorrow.]]></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bez called on the God of Israel, saying, Oh that you would bless me indeed, and enlarge my coast, and that yours hand might be with me, and that you would keep me from evil, that it may not grieve me! And God granted him that which he reques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bez called on the God of Israel, saying, Oh that you would bless me indeed, and enlarge my coast, and that yours hand might be with me, and that you would keep me from evil, that it may not grieve me! And God granted him that which he reques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bez called on the God of Israel, saying, Oh that you would bless me indeed, and enlarge my coast, and that yours hand might be with me, and that you would keep me from evil, that it may not grieve me! And God granted him that which he request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Chelub the brother of Shuah brings forth Mehir, which was the father of Esht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shton brings forth Bethrapha, and Paseah, and Tehinnah the father of Irnahash. These are the men of Rech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shton brings forth Bethrapha, and Paseah, and Tehinnah the father of Irnahash. These are the men of Rech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ons of Kenaz; Othniel, and Seraiah: and the sons of Othniel; Hatha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eonothai brings forth Ophrah: and Seraiah brings forth Joab, the father of the valley of Charashim; for they were craftsm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eonothai brings forth Ophrah: and Seraiah brings forth Joab, the father of the valley of Charashim; for they were craftsm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ons of Caleb the son of Jephunneh; Iru, Elah, and Naam: and the sons of Elah, even Kenaz.]]></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sons of Jehaleleel; Ziph, and Ziphah, Tiria, and Asare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Ezra were, Jether, and Mered, and Epher, and Jalon: and she bare Miriam, and Shammai, and Ishbah the father of Eshtemo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Ezra were, Jether, and Mered, and Epher, and Jalon: and she bare Miriam, and Shammai, and Ishbah the father of Eshtemo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is wife Jehudijah bare Jered the father of Gedor, and Heber the father of Socho, and Jekuthiel the father of Zanoah. And these are the sons of Bithiah the daughter of Pharaoh, which Mered too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is wife Jehudijah bare Jered the father of Gedor, and Heber the father of Socho, and Jekuthiel the father of Zanoah. And these are the sons of Bithiah the daughter of Pharaoh, which Mered took.]]></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is wife Jehudijah bare Jered the father of Gedor, and Heber the father of Socho, and Jekuthiel the father of Zanoah. And these are the sons of Bithiah the daughter of Pharaoh, which Mered too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ns of his wife Hodiah the sister of Naham, the father of Keilah the Garmite, and Eshtemoa the Maachathi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ns of his wife Hodiah the sister of Naham, the father of Keilah the Garmite, and Eshtemoa the Maachathi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Shimon were, Amnon, and Rinnah, Benhanan, and Tilon. And the sons of Ishi were, Zoheth, and Benzohe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Shimon were, Amnon, and Rinnah, Benhanan, and Tilon. And the sons of Ishi were, Zoheth, and Benzohe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s of Shelah the son of Judah were, Er the father of Lecah, and Laadah the father of Mareshah, and the families of the house of them that wrought fine linen, of the house of Ashbe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ons of Shelah the son of Judah were, Er the father of Lecah, and Laadah the father of Mareshah, and the families of the house of them that wrought fine linen, of the house of Ashbe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kim, and the men of Chozeba, and Joash, and Saraph, who had the dominion in Moab, and Jashubilehem. And these are ancient thing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kim, and the men of Chozeba, and Joash, and Saraph, who had the dominion in Moab, and Jashubilehem. And these are ancient th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potters, and those that dwelt among plants and hedges: there they dwelt with the king for his wor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potters, and those that dwelt among plants and hedges: there they dwelt with the king for his wor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sons of Simeon were, Nemuel, and Jamin, Jarib, Zerah, and Shau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hallum his son, Mibsam his son, Mishma his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sons of Mishma; Hamuel his son, Zacchur his son, Shimei his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himei had sixteen sons and six daughters: but his brethren had not many children, neither did all their family multiply, like to the children of Juda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himei had sixteen sons and six daughters: but his brethren had not many children, neither did all their family multiply, like to the children of Juda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dwelt at Beersheba, and Moladah, and Hazarshu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t Bilhah, and at Ezem, and at Tol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t Bethuel, and at Hormah, and at Zikla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t Bethmarcaboth, and Hazarsusim, and at Bethbirei, and at Shaaraim. These were their cities unto the reign of Dav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t Bethmarcaboth, and Hazarsusim, and at Bethbirei, and at Shaaraim. These were their cities unto the reign of Davi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ir villages were, Etam, and Ain, Rimmon, and Tochen, and Ashan, five citi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ir villages that were round about the same cities, unto Baal. These were their habitations, and their genealog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ir villages that were round about the same cities, unto Baal. These were their habitations, and their genealog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Meshobab, and Jamlech, and Joshah, the son of Amazi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oel, and Jehu the son of Josibiah, the son of Seraiah, the son of Asi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Elioenai, and Jaakobah, and Jeshohaiah, and Asaiah, and Adiel, and Jesimiel, and Benaia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Ziza the son of Shiphi, the son of Allon, the son of Jedaiah, the son of Shimri, the son of Shemai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Ziza the son of Shiphi, the son of Allon, the son of Jedaiah, the son of Shimri, the son of Shemai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se mentioned by their names were princes in their families: and the house of their fathers increased greatl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se mentioned by their names were princes in their families: and the house of their fathers increased greatl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went to the entrance of Gedor, even unto the east side of the valley, to seek pasture for their flock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went to the entrance of Gedor, even unto the east side of the valley, to seek pasture for their flock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found fat pasture and good, and the land was wide, and quiet, and peaceable; for they of Ham had dwelt there of o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found fat pasture and good, and the land was wide, and quiet, and peaceable; for they of Ham had dwelt there of ol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se written by name came in the days of Hezekiah king of Judah, and stroke their tents, and the habitations that were found there, and destroyed them utterly unto this day, and dwelt in their rooms: because there was pasture there for their flock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se written by name came in the days of Hezekiah king of Judah, and stroke their tents, and the habitations that were found there, and destroyed them utterly unto this day, and dwelt in their rooms: because there was pasture there for their flock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se written by name came in the days of Hezekiah king of Judah, and stroke their tents, and the habitations that were found there, and destroyed them utterly unto this day, and dwelt in their rooms: because there was pasture there for their flock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se written by name came in the days of Hezekiah king of Judah, and stroke their tents, and the habitations that were found there, and destroyed them utterly unto this day, and dwelt in their rooms: because there was pasture there for their flock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ome of them, even of the sons of Simeon, five hundred men, went to mount Seir, having for their captains Pelatiah, and Neariah, and Rephaiah, and Uzziel, the sons of Ish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ome of them, even of the sons of Simeon, five hundred men, went to mount Seir, having for their captains Pelatiah, and Neariah, and Rephaiah, and Uzziel, the sons of Ish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troke the rest of the Amalekites that were escaped, and dwelt there unto this da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troke the rest of the Amalekites that were escaped, and dwelt there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குமாரர், பாரேஸ், எஸ்ரோன், கர்மீ, ஊர், சோபா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பாலின் குமாரன் ராயா யாகாத்தைப் பெற்றான்; யாகாத் அகுமாயியையும் லாகாதையு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யரின் வம்சங்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தாம் என்னும் மூப்பனின் சந்ததியார், யெஸ்ரெயேல், இஷ்மா, இத்பாஸ் என்பவர்கள்; இவர்களுடைய சகோ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அத்செலெ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தோருக்கு மூப்பனான பெனுவெல், உஷாவுக்கு மூப்பனான எசேர் என்பவர்கள்; இவர்கள் பெத்லெகே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னான எப்ராத்தாவுக்கு முதற்பிறந்த ஊரி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க்கோவாவுக்கு மூப்பனான அசூருக்கு ஏலாள், நாராள் என்னும் இரண்டு பெண்ஜாதிகள்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ராள் அவனுக்கு அகுசாமையும், எப்பேரையும், தெமனியையும, ஆகாஸ்தாரியையும் பெற்றாள்; நா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ஏலாளின் குமாரர், சேரேத், எத்சோகார், எத்னான்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ஸ் என்பவன் அனூபையும், சோபேபாகையும், ஆருமின் குமாரனாகிய அகர்கேலின் வம்சங்களையு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பேஸ் தன் சகோதரரைப்பார்க்கிலும் கனம்பெற்றவனாயிருந்தான். அவன் தாய்: நான் துக்கத்தோடே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ன் என்று சொல்லி அவனுக்கு யாபேஸ்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பேஸ் இஸ்ரவேலின் தேவனை நோக்கி: தேவரீர் என்னை ஆசிர்வதித்து, என் எல்லையைப் பெரிதாக்கி, உமது 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ருந்து, தீங்கு என்னைத் துக்கப்படுத்தாதபடிக்கு அதற்கு என்னை விலக்கிக் காத்தருளு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ன்; அவன் வேண்டிக்கொண்டதை தேவன் அ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வின் சகோதரனாகிய கேலூப் மேகீரைப் பெற்றான்; இவன் எஸ்தோனி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ஸ்தோன் பெத்ராபாவையும், பசேயாகையும், இர்நாகாஷின் தகப்பனாகிய தெகினாகையும் பெற்றான்;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வூர்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னாசின் குமாரர், ஒத்னியேல், செராயா என்பவர்கள்; ஒத்னியேலின் குமாரரில் ஒருவன் ஆ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யோனத்தாய் ஒபிராவைப் பெற்றான்; செராயா கராஷீமன் பள்ளத்தாக்குக்கு மூப்பனாகிய யோவாபை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ழிலாளி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ப்புன்னேயின் குமாரனாகிய காலேபின் குமாரர், ஈரு, ஏலா, நாகாம்; ஏலாவின் குமாரரில் ஒருவன் கேனா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கலெலேலின் குமாரர், சீப், சீப்பா, திரியா, அசா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ஸ்றாவின் குமாரர், யெத்தேர், மேரேத், ஏப்பேர், யாலோன்; மேரேத்தின் பெண்ஜாதி மிரியா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யையும், எஸ்தெமோவா ஊருக்கு மூப்பனான இஸ்பாவையும்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பெண்ஜாதியாகிய எகுதியாள், கேதோரின் தகப்பனாகிய யாரேதையும், சோக்கோவின் தகப்பனாகிய ஏ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வாவின் தகப்பனாகிய எக்குகதியேலையும் பெற்றாள்; மேரேத் விவாகம் பண்ணின பார்வோனின்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ளின் குமாரர்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காமின் சகோதரியாகிய ஒதியாவினுடைய பெண்ஜாதியின் குமாரர் கர்மியனாகிய ஆபிகேயிலாவும், மாகாத்தி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தேமோவா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ஷீமோனின் குமாரர், அம்னோன், ரின்னா, பென்கானான், தீலோன் என்பவர்கள், இஷியின் குமாரர், சோ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தாவின் குமாரனாகிய சேலாகின் புத்திரர்: லேக்காவூர் மூப்பனான ஏரும் மரேசார் மூப்பனான லா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லிய புடவை நெய்த அஸ்பெயா வீட்டுவம்ச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யாக்கீமும், கோசேபாவின் மனுஷரும், மோவாபியரை ஆண்ட யோவாஸ், சாராப் என்பவர்களும், யசுபிலெ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 பூர்வகாலத்தின் செய்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ர்கள் குயவராயிருந்து நெத்தாயிமிலும் கெதேராவிலும் குடியிருந்தார்கள்; ராஜாவின்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தற்கு அங்கே 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மியோனின் குமாரர், நெமுவேல்,யாமின், யாரீப், சேரா, சவு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ன் குமாரன் சல்லூம்; இவன் குமாரன் மிப்சாம்; இவன் குமாரன் மிஸ்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ஸ்மாவின் குமாரரில் ஒருவன் அம்முவேல்; இவன் குமாரன் சக்கூர்; இவன் குமாரன்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மேயிக்குப் பதினாறு குமாரரும் குமாரத்திகளும் இருந்தார்கள்; அவன் சகோதரருக்கு அநேகம்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ல்லை; அவர்கள் வம்சமெல்லாம் யூதாவின் புத்திரைப்போலப் பெருகி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பெயெர்செபாவிலும், மொலாதாவிலும், ஆதசார்குவா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ல்லாவிலும், ஏத்சாமிலும், தோலா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த்தூவேலிலும், ஓர்மாவிலும், சிக்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த்மார்காபோத்திலும், ஆத்சார்சூசிமிலும், பெத்பிரியிலும், சாராயிமிலும் குடியிருந்தார்கள்;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மட்டும் இவைகள் அவர்கள் பட்டணங்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டைய பேட்டைகள், ஏத்தாம், ஆயின், ரிம்மோன், தோகேன், ஆசான் என்னும் ஐந்து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ந்த பட்டணங்களைச் சுற்றிலும், பாகால்மட்முள்ள அவர்களுடைய எல்லாப் பேட்டைகளு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ங்களும், அவர்களுடைய வம்ச அட்டவணையும்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சோபாபும், யம்லேகும், அமத்சியாவின் குமாரன் யோஷா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யோவேலும், ஆசியேலின் மகன் செராயாவுக்குப் பிறந்த யோசிபியாவின் குமாரன் ஏ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லியோனாயும், யாக்கோபாவும், யெசொகாயாவும், அசாயாவும், ஆதியேலும், யெசிமியேலும் பெனா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மாயா பெற்ற சிம்ரியின் மகன் யெதாயாவுக்குப் பிறந்த அல்லோனின் புத்திரனாகிய சீப்பி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சாவு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ர்பேராய் எழுதியிருக்கிற இவர்கள் வம்சங்களில் பிரபுக்களாயிருந்தார்கள், இவர்கள் பிதா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 ஏராளமாய்ப் ப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தங்கள் ஆடுகளுக்கு மேய்ச்சலைத் தேடும்படிக்கு தேதோரின் எல்லையாகிய பள்ளத்தாக்கின் கீழ்ப்புற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ல்ல செழிப்பான மேய்ச்சலையும், அமரிக்கையும், சுகமுமுள்ள விஸ்தாரமான தே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ர்கள்; பூர்வத்திலே காமின் சந்ததியார் அங்கே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ர்பேராய் எழுதியிருக்கிற இவர்கள் யூதாவின் ராஜாவாகிய எசேக்கியாவின் நாட்களிலே அங்கே 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வர்களின் கூடாரங்களையும், தாபரங்களையும் அழித்து, இந்நாளிலே இருக்கிறதுபோல,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 அங்கே தங்கள் ஆடுகளுக்குமேய்ச்சல் இருந்தபடியினால், அவர்கள் அந்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மியோனின் புத்திரராகிய இவர்களில் ஐந்நூறு மனுஷரும், அவர்கள் தலைமைக்காரராகிய இஷியின் குமா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யாவும், நெகரியாவும், ரெப்பாயாவும், ஊசியேலும், சேயீர் மலைத்தேசத்திற்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மலேக்கியரில் தப்பி மீதியாயிருந்தவர்களை மடங்கடித்து, இந்நாள்வரைக்கும் இருக்கிறபடி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4]]></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2026-10-21T05:06:05Z</dcterms:created>
  <dcterms:modified xsi:type="dcterms:W3CDTF">2026-10-21T05:06:05Z</dcterms:modified>
  <dc:title>1 நாளாகமம்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