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I hear of showers of blessing 
Thou art scattering full and free---- 
Showers the thirsty land refreshing; 
Let some droppings fall on me---- 
Even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ass me not, O gracious Father ! 
Sinful though my heart may be : 
Thou might'st leave me, but the rather
Let Thy mercy fall on me-----Even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ass me not, O tender Saviour, 
Let me love and cling to Thee : 
I am longing for Thy favour ; 
Whilst Thou'rt calling, oh, call 
Me-----Even m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ass me not, O mighty Spirit ! 
Thou canst make the blind to see : 
Witnesses of Jesus' merit, 
Speak the word of power to me----Even me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ove of God, so pure and changeless ; 
Blood of Christ, so rich and free ; 
Grace of God, so strong and boundless;
Magnify them all in me-----Even me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ass me not ; Thy lost one bringing, 
Bind my heart, O Lord, to Thee ; 
While the streams of life are springing, 
Blessing others, oh, bless me---- 
Even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2026-07-31T14:45:58Z</dcterms:created>
  <dcterms:modified xsi:type="dcterms:W3CDTF">2026-07-31T14:45:58Z</dcterms:modified>
  <dc:title>Hymn : 485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