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presProps" Target="presProps.xml"/>
  <Relationship Id="rId115" Type="http://schemas.openxmlformats.org/officeDocument/2006/relationships/viewProps" Target="viewProps.xml"/>
  <Relationship Id="rId1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இரணமாம்சத்தை ஆசாரியன் காணும்போது, அவனைத் தீட்டுள்ளவன் என்று தீர்க்கக்கடவன்; இரணமாம்சம் தீட்டுள்ளது; அது குஷ்ட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இரணமாம்சத்தை ஆசாரியன் காணும்போது, அவனைத் தீட்டுள்ளவன் என்று தீர்க்கக்கடவன்; இரணமாம்சம் தீட்டுள்ளது; அது குஷ்ட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இரணமாம்சம் மாறி வெண்மையானால், அவன் ஆசாரியனிடத்துக்கு வர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ரியன் அவனைப் பார்த்து, ரோகமுள்ள இடம் வெண்மையாக மாறினதென்று கண்டால், ஆசாரியன் அவனைச் சுத்தமுள்ளவன் என்று தீர்க்கக்கடவன்; அவன் சுத்தமுள்ள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ரியன் அவனைப் பார்த்து, ரோகமுள்ள இடம் வெண்மையாக மாறினதென்று கண்டால், ஆசாரியன் அவனைச் சுத்தமுள்ளவன் என்று தீர்க்கக்கடவன்; அவன் சுத்தமுள்ள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ரீரத்தின்மேல் புண் உண்டாயிருந்து ஆறிப்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்விடத்திலே ஒரு வெள்ளைத்தடிப்பாவது சிவப்பு கலந்த ஒரு வெள்ளைப்படராவது உண்டானால், அதை ஆசாரியனுக்குக் காண்பி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ன் அதைப் பார்த்து, அவ்விடம் மற்றத் தோலைப்பார்க்கிலும் குழிந்திருக்கவும், அதின் மயிர் வெள்ளையாக மாறியிருக்கவும் கண்டால், ஆசாரியன் அவனைத் தீட்டுள்ளவன் என்று தீர்க்கவேண்டும்; அது புண்ணில் எழும்பின குஷ்ட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ன் அதைப் பார்த்து, அவ்விடம் மற்றத் தோலைப்பார்க்கிலும் குழிந்திருக்கவும், அதின் மயிர் வெள்ளையாக மாறியிருக்கவும் கண்டால், ஆசாரியன் அவனைத் தீட்டுள்ளவன் என்று தீர்க்கவேண்டும்; அது புண்ணில் எழும்பின குஷ்ட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ன் அதைப் பார்த்து, அவ்விடம் மற்றத் தோலைப்பார்க்கிலும் குழிந்திருக்கவும், அதின் மயிர் வெள்ளையாக மாறியிருக்கவும் கண்டால், ஆசாரியன் அவனைத் தீட்டுள்ளவன் என்று தீர்க்கவேண்டும்; அது புண்ணில் எழும்பின குஷ்ட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ு இன்னும் வஸ்திரத்திலாவது, பாவிலாவது, ஊடையிலாவது, தோலினால் செய்த எந்தவித வஸ்துவிலாவது காணப்பட்டால், அது படருகிற தோஷம்; ஆகையினால் அது உள்ளதை அக்கினியில் சுட்டெர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ு இன்னும் வஸ்திரத்திலாவது, பாவிலாவது, ஊடையிலாவது, தோலினால் செய்த எந்தவித வஸ்துவிலாவது காணப்பட்டால், அது படருகிற தோஷம்; ஆகையினால் அது உள்ளதை அக்கினியில் சுட்டெரி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் அதைப் பார்த்து, அதில் வெள்ளைமயிர் இல்லை என்றும், அது மற்றத் தோலைப்பார்க்கிலும் குழிந்திராமல் சுருங்கியிருக்கிறது என்றும் கண்டானாகில், அவனை ஏழுநாள் அடைத்துவ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் அதைப் பார்த்து, அதில் வெள்ளைமயிர் இல்லை என்றும், அது மற்றத் தோலைப்பார்க்கிலும் குழிந்திராமல் சுருங்கியிருக்கிறது என்றும் கண்டானாகில், அவனை ஏழுநாள் அடைத்துவ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ஸ்திரத்தின் பாவாவது, ஊடையாவது, தோலினால் செய்த எந்தவித வஸ்துவாவது கழுவப்பட்டபின்பு, அந்தத் தோஷம் அதைவிட்டுப் போயிற்றேயானால், இரண்டாந்தரம் கழுவப்படவேண்டும்; அப்பொழுது சுத்த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ஸ்திரத்தின் பாவாவது, ஊடையாவது, தோலினால் செய்த எந்தவித வஸ்துவாவது கழுவப்பட்டபின்பு, அந்தத் தோஷம் அதைவிட்டுப் போயிற்றேயானால், இரண்டாந்தரம் கழுவப்படவேண்டும்; அப்பொழுது சுத்த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தோலில் அதிகமாய்ப் படர்ந்திருக்கக் கண்டால், அவனைத் தீட்டுள்ளவன் என்று தீர்க்கக்கடவன்; அது குஷ்ட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தோலில் அதிகமாய்ப் படர்ந்திருக்கக் கண்டால், அவனைத் தீட்டுள்ளவன் என்று தீர்க்கக்கடவன்; அது குஷ்ட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ஆட்டுமயிராலாகிலும் பஞ்சுநூலாலாகிலும் நெய்த வஸ்திரத்தையாவது, பாவையாவது, ஊடையையாவது, தோலினால் செய்த எந்தவித வஸ்துவையாவது, சுத்தமென்றாவது தீட்டென்றாவது தீர்க்கிறதற்கு, அதினுடைய குஷ்டதோஷத்துக்கடுத்த பிரமாணம் இதுவே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ஆட்டுமயிராலாகிலும் பஞ்சுநூலாலாகிலும் நெய்த வஸ்திரத்தையாவது, பாவையாவது, ஊடையையாவது, தோலினால் செய்த எந்தவித வஸ்துவையாவது, சுத்தமென்றாவது தீட்டென்றாவது தீர்க்கிறதற்கு, அதினுடைய குஷ்டதோஷத்துக்கடுத்த பிரமாணம் இதுவே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வெள்ளைப்படர் அதிகப்படாமல், அவ்வளவில் நின்றிருக்குமாகில், அது புண்ணின் தழும்பாயிருக்கும்; ஆகையால், ஆசாரியன் அவனைச் சுத்தமுள்ளவன் என்று தீர்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வெள்ளைப்படர் அதிகப்படாமல், அவ்வளவில் நின்றிருக்குமாகில், அது புண்ணின் தழும்பாயிருக்கும்; ஆகையால், ஆசாரியன் அவனைச் சுத்தமுள்ளவன் என்று தீர்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வனுடைய சரீரத்தின்மேல் நெருப்புப்பட்டதினாலே வெந்து, அந்த வேக்காடு ஆறிப்போன இடத்திலே சிவப்பான படராவது வெண்மையான படராவது உண்டா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வனுடைய சரீரத்தின்மேல் நெருப்புப்பட்டதினாலே வெந்து, அந்த வேக்காடு ஆறிப்போன இடத்திலே சிவப்பான படராவது வெண்மையான படராவது உண்டா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சாரியன் அதைப்பார்க்கக்கடவன்; அந்தப் படரிலே மயிர் வெண்மையாக மாறி, அவ்விடம் மற்றத் தோலைப்பார்க்கிலும் பள்ளமாயிருந்தால், அது வேக்காட்டினால் எழும்பின குஷ்டம்; ஆகையால், ஆசாரியன் அவனைத் தீட்டுள்ளவன் என்று தீர்க்கக்கடவன்; அது குஷ்டரோக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சாரியன் அதைப்பார்க்கக்கடவன்; அந்தப் படரிலே மயிர் வெண்மையாக மாறி, அவ்விடம் மற்றத் தோலைப்பார்க்கிலும் பள்ளமாயிருந்தால், அது வேக்காட்டினால் எழும்பின குஷ்டம்; ஆகையால், ஆசாரியன் அவனைத் தீட்டுள்ளவன் என்று தீர்க்கக்கடவன்; அது குஷ்டரோக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சாரியன் அதைப்பார்க்கக்கடவன்; அந்தப் படரிலே மயிர் வெண்மையாக மாறி, அவ்விடம் மற்றத் தோலைப்பார்க்கிலும் பள்ளமாயிருந்தால், அது வேக்காட்டினால் எழும்பின குஷ்டம்; ஆகையால், ஆசாரியன் அவனைத் தீட்டுள்ளவன் என்று தீர்க்கக்கடவன்; அது குஷ்டரோக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ாரியன் அதைப் பார்க்கிறபோது, படரிலே வெள்ளைமயிர் இல்லை என்றும், அது மற்றத் தோலைப்பார்க்கிலும் குழிந்திராமல், சுருங்கியிருக்கிறது என்றும் கண்டானாகில், அவனை ஏழுநாள் அடைத்து வை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ாரியன் அதைப் பார்க்கிறபோது, படரிலே வெள்ளைமயிர் இல்லை என்றும், அது மற்றத் தோலைப்பார்க்கிலும் குழிந்திராமல், சுருங்கியிருக்கிறது என்றும் கண்டானாகில், அவனை ஏழுநாள் அடைத்து வை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அவனைப் பார்க்கக்கடவன்; அது தோலில் அதிகமாய்ப் படர்ந்திருந்தால், ஆசாரியன் அவனைத் தீட்டுள்ளவன் என்று தீர்க்கக்கடவன்; அது குஷ்டரோக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அவனைப் பார்க்கக்கடவன்; அது தோலில் அதிகமாய்ப் படர்ந்திருந்தால், ஆசாரியன் அவனைத் தீட்டுள்ளவன் என்று தீர்க்கக்கடவன்; அது குஷ்டரோக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டரானது தோலில் பெருகாமல், அவ்வளவில் நின்று சுருங்கியிருந்ததாகில், அது சூட்டினால் உண்டான தழும்பு; ஆசாரியன் அவனைச் சுத்தமுள்ளவனென்று தீர்க்கக்கடவன்; அது சூட்டினால் வந்த வேக்கா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டரானது தோலில் பெருகாமல், அவ்வளவில் நின்று சுருங்கியிருந்ததாகில், அது சூட்டினால் உண்டான தழும்பு; ஆசாரியன் அவனைச் சுத்தமுள்ளவனென்று தீர்க்கக்கடவன்; அது சூட்டினால் வந்த வேக்கா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டரானது தோலில் பெருகாமல், அவ்வளவில் நின்று சுருங்கியிருந்ததாகில், அது சூட்டினால் உண்டான தழும்பு; ஆசாரியன் அவனைச் சுத்தமுள்ளவனென்று தீர்க்கக்கடவன்; அது சூட்டினால் வந்த வேக்கா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ுருஷனுக்காகிலும் ஸ்திரீக்காகிலும் தலையிலாவது தாடியிலாவது ஒரு சொறி உண்ட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ன் அதைப் பார்த்து, அவ்விடம் மற்றத்தோலைப்பார்க்கிலும் பள்ளமும் அதிலே மயிர் பொன் நிறமும் மிருதுவுமாயிருக்கக்கண்டால், ஆசாரியன் அவனைத் தீட்டுள்ளவனென்று தீர்க்கக்கடவன்; அது தலையிலும் தாடியிலும் உண்டாகிற சொறிகுஷ்ட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ன் அதைப் பார்த்து, அவ்விடம் மற்றத்தோலைப்பார்க்கிலும் பள்ளமும் அதிலே மயிர் பொன் நிறமும் மிருதுவுமாயிருக்கக்கண்டால், ஆசாரியன் அவனைத் தீட்டுள்ளவனென்று தீர்க்கக்கடவன்; அது தலையிலும் தாடியிலும் உண்டாகிற சொறிகுஷ்ட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ாரியன் அந்தச் சொறிகுஷ்டத்தைப் பார்க்கும்போது, அவ்விடம் மற்றத்தோலைப்பார்க்கிலும் பள்ளமாயிராமலும் அதிலே கறுத்தமயிர் இல்லாமலும் இருக்கக்கண்டால், ஆசாரியன் அவனை ஏழு நாள் அடைத்துவை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ாரியன் அந்தச் சொறிகுஷ்டத்தைப் பார்க்கும்போது, அவ்விடம் மற்றத்தோலைப்பார்க்கிலும் பள்ளமாயிராமலும் அதிலே கறுத்தமயிர் இல்லாமலும் இருக்கக்கண்டால், ஆசாரியன் அவனை ஏழு நாள் அடைத்துவை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ழாம்நாளில் ஆசாரியன் அதைப் பார்க்கக்கடவன்; அந்தச் சொறி இடங்கொள்ளாமலும் அதிலே பொன்நிறமயிர் இல்லாமலும், அவ்விடம் மற்றத்தோலைப் பார்க்கிலும் பள்ளமில்லாமலும் இருந்த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ழாம்நாளில் ஆசாரியன் அதைப் பார்க்கக்கடவன்; அந்தச் சொறி இடங்கொள்ளாமலும் அதிலே பொன்நிறமயிர் இல்லாமலும், அவ்விடம் மற்றத்தோலைப் பார்க்கிலும் பள்ளமில்லாமலும் இருந்த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ச் சொறியுள்ள இடந்தவிர, மற்ற யாவையும் அவன் சிரைத்துக்கொள்ளக்கடவன்; பின்பு, ஆசாரியன் இரண்டாந்தரம் அவனை ஏழு நாள் அடைத்துவ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ச் சொறியுள்ள இடந்தவிர, மற்ற யாவையும் அவன் சிரைத்துக்கொள்ளக்கடவன்; பின்பு, ஆசாரியன் இரண்டாந்தரம் அவனை ஏழு நாள் அடைத்துவை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ழாம் நாளில் அதைப் பார்க்கக்கடவன்; சொறி தோலில் இடங்கொள்ளாமலும், அவ்விடம் மற்றத் தோலைப்பார்க்கிலும் பள்ளமில்லாமலும் இருந்தால், ஆசாரியன் அவனைச் சுத்தமுள்ளவன் என்று தீர்க்கக்கடவன்; அவன் தன் வஸ்திரங்களைத் தோய்த்தபின் சுத்தமாயிரு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ழாம் நாளில் அதைப் பார்க்கக்கடவன்; சொறி தோலில் இடங்கொள்ளாமலும், அவ்விடம் மற்றத் தோலைப்பார்க்கிலும் பள்ளமில்லாமலும் இருந்தால், ஆசாரியன் அவனைச் சுத்தமுள்ளவன் என்று தீர்க்கக்கடவன்; அவன் தன் வஸ்திரங்களைத் தோய்த்தபின் சுத்தமாயிர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சுத்தமுள்ளவனென்று தீர்க்கப்பட்டபின், அந்தச் சொறி தோலில் இடங்கொண்டதானா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ன் அவனைப் பார்க்கக்கடவன்; சொறி தோலில் இடங்கொண்டிருந்தால், அப்பொழுது மயிர் பொன்நிறமா அல்லவா என்று ஆசாரியன் விசாரிக்கவேண்டியதில்லை; அவன் தீட்டுள்ளவ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ன் அவனைப் பார்க்கக்கடவன்; சொறி தோலில் இடங்கொண்டிருந்தால், அப்பொழுது மயிர் பொன்நிறமா அல்லவா என்று ஆசாரியன் விசாரிக்கவேண்டியதில்லை; அவன் தீட்டுள்ளவ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பார்வைக்கு அந்தச் சொறி நீங்கி, அதில் கறுத்தமயிர் முளைத்ததேயாகில், சொறி சொஸ்தமாயிற்று; அவன் சுத்தமுள்ளவன்; ஆசாரியன் அவனைச் சுத்தமுள்ளவன் என்று தீர்க்க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பார்வைக்கு அந்தச் சொறி நீங்கி, அதில் கறுத்தமயிர் முளைத்ததேயாகில், சொறி சொஸ்தமாயிற்று; அவன் சுத்தமுள்ளவன்; ஆசாரியன் அவனைச் சுத்தமுள்ளவன் என்று தீர்க்க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ஒரு புருஷனுக்காகிலும் ஸ்திரீக்காகிலும் அவர்கள் சரீரத்தின்மேல் வெள்ளைப் புள்ளிகள் உண்டாயிருந்த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் பார்க்கக்கடவன்; அவர்கள் சரீரத்திலே மங்கின வெள்ளைப் புள்ளிகள் இருந்தால், அது தோலில் எழும்புகிற வெள்ளைத் தேமல்; அவர்கள் சுத்தமுள்ள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் பார்க்கக்கடவன்; அவர்கள் சரீரத்திலே மங்கின வெள்ளைப் புள்ளிகள் இருந்தால், அது தோலில் எழும்புகிற வெள்ளைத் தேமல்; அவர்கள் சுத்தமுள்ள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யும் ஆரோனையும் நோக்கி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வனுடைய தலைமயிர் உதிர்ந்து, அவன் மொட்டையனானாலும் அவன் சுத்தமாயிருக்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ிதனுடைய சரீரத்தின்மேல் குஷ்டரோகம்போலிருக்கிற ஒரு தடிப்பாவது அசறாவது வெள்ளைப்படராவது உண்டானால், அவன் ஆசாரியனாகிய ஆரோனிடத்திலாகிலும், ஆசாரியராகிய அவன் குமாரரில் ஒருவனிடத்திலாகிலும் கொண்டுவரப்படக்கட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ிதனுடைய சரீரத்தின்மேல் குஷ்டரோகம்போலிருக்கிற ஒரு தடிப்பாவது அசறாவது வெள்ளைப்படராவது உண்டானால், அவன் ஆசாரியனாகிய ஆரோனிடத்திலாகிலும், ஆசாரியராகிய அவன் குமாரரில் ஒருவனிடத்திலாகிலும் கொண்டுவரப்படக்கடவ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ுடைய முன்னந்தலை மயிர் உதிர்ந்தால், அவன் அரை மொட்டையன்; அவனும் சுத்தமாயிருக்கி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ொட்டைத்தலையிலாவது அரைமொட்டைத்தலையிலாவது சிவப்புக்கலந்த வெண்மையான படர் உண்டானால், அது அதில் எழும்புகிற குஷ்ட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ொட்டைத்தலையிலாவது அரைமொட்டைத்தலையிலாவது சிவப்புக்கலந்த வெண்மையான படர் உண்டானால், அது அதில் எழும்புகிற குஷ்ட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சாரியன் அவனைப் பார்க்கக்கடவன்; அவனுடைய மொட்டைத்தலையிலாவது அரைமொட்டைத்தலையிலாவது, மற்ற அங்கங்களின்மேல் உண்டாக்கும் குஷ்டத்தைப்போல, சிவப்புக்கலந்த வெண்மையான தடிப்பு இருக்கக் கண்டால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சாரியன் அவனைப் பார்க்கக்கடவன்; அவனுடைய மொட்டைத்தலையிலாவது அரைமொட்டைத்தலையிலாவது, மற்ற அங்கங்களின்மேல் உண்டாக்கும் குஷ்டத்தைப்போல, சிவப்புக்கலந்த வெண்மையான தடிப்பு இருக்கக் கண்டா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குஷ்டரோகி, அவன் தீட்டுள்ளவன்; ஆசாரியன் அவனைத் தீட்டுள்ளவன் என்று தீர்க்கக்கடவன்; அவன் வியாதி அவன் தலையிலே இ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குஷ்டரோகி, அவன் தீட்டுள்ளவன்; ஆசாரியன் அவனைத் தீட்டுள்ளவன் என்று தீர்க்கக்கடவன்; அவன் வியாதி அவன் தலையிலே இ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வியாதி உண்டாயிருக்கிற குஷ்டரோகி வஸ்திரம் கிழிந்தவனாயும், தன் தலையை மூடாதவனாயும் இருந்து, அவன் தன் தாடியை மூடிக்கொண்டு, "தீட்டு, தீட்டு" என்று சத்தமிடவேண்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வியாதி உண்டாயிருக்கிற குஷ்டரோகி வஸ்திரம் கிழிந்தவனாயும், தன் தலையை மூடாதவனாயும் இருந்து, அவன் தன் தாடியை மூடிக்கொண்டு, "தீட்டு, தீட்டு" என்று சத்தமிடவேண்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ந்த வியாதி அவனில் இருக்கும் நாள்வரைக்கும் தீட்டுள்ளவனாக எண்ணப்படக்கடவன்; அவன் தீட்டுள்ளவனே; ஆகையால், அவன் தனியே குடியிருக்கவேண்டும்; அவன் குடியிருப்பு பாளயத்துக்குப் புறம்பே இருக்கக்கடவ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ந்த வியாதி அவனில் இருக்கும் நாள்வரைக்கும் தீட்டுள்ளவனாக எண்ணப்படக்கடவன்; அவன் தீட்டுள்ளவனே; ஆகையால், அவன் தனியே குடியிருக்கவேண்டும்; அவன் குடியிருப்பு பாளயத்துக்குப் புறம்பே இருக்கக்கடவ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ட்டுமயிர் வஸ்திரத்திலாவது, பஞ்சுநூல் வஸ்திரத்திலாவ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ஞ்சுநூல், அல்லது ஆட்டுமயிரான பாவிலாவது, ஊடையிலாவது, ஒரு தோலிலாவது, தோலினால் செய்த எந்தவித வஸ்துவிலாவது குஷ்டதோஷம் தோன்றி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ஞ்சுநூல், அல்லது ஆட்டுமயிரான பாவிலாவது, ஊடையிலாவது, ஒரு தோலிலாவது, தோலினால் செய்த எந்தவித வஸ்துவிலாவது குஷ்டதோஷம் தோன்ற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ஸ்திரத்திலாவது, தோலிலாவது பாவிலாவது, ஊடையிலாவது, தோலினால் செய்த எந்தவித வஸ்துவிலாவது குஷ்டதோஷம் பச்சையாயாவது சிவப்பாயாவது காணப்பட்டால் அது குஷ்டமாயிருக்கும்; அதை ஆசாரியனுக்குக் காண்பிக்கவேண்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ஸ்திரத்திலாவது, தோலிலாவது பாவிலாவது, ஊடையிலாவது, தோலினால் செய்த எந்தவித வஸ்துவிலாவது குஷ்டதோஷம் பச்சையாயாவது சிவப்பாயாவது காணப்பட்டால் அது குஷ்டமாயிருக்கும்; அதை ஆசாரியனுக்குக் காண்பிக்கவேண்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சாரியன் அதைப் பார்த்து, ஏழுநாள் அடைத்துவை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ஏழாம் நாளிலே அதைப் பார்க்கக்கடவன்; வஸ்திரத்திலாவது, பாவிலாவது, ஊடையிலாவது, தோலிலாவது, தோலினால் செய்த எந்தவித வஸ்துவிலாவது அது அதிகப்பட்டிருந்தால், அது அரிக்கிற குஷ்டம்; அது தீட்டாயிருக்க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ஏழாம் நாளிலே அதைப் பார்க்கக்கடவன்; வஸ்திரத்திலாவது, பாவிலாவது, ஊடையிலாவது, தோலிலாவது, தோலினால் செய்த எந்தவித வஸ்துவிலாவது அது அதிகப்பட்டிருந்தால், அது அரிக்கிற குஷ்டம்; அது தீட்டாயிருக்க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ஏழாம் நாளிலே அதைப் பார்க்கக்கடவன்; வஸ்திரத்திலாவது, பாவிலாவது, ஊடையிலாவது, தோலிலாவது, தோலினால் செய்த எந்தவித வஸ்துவிலாவது அது அதிகப்பட்டிருந்தால், அது அரிக்கிற குஷ்டம்; அது தீட்டாயிருக்க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த் தோஷம் இருக்கிற ஆட்டு மயிரினாலும் பஞ்சுநூலினாலும் செய்த வஸ்திரத்தையும் பாவையும், ஊடையையும், தோலினால் செய்த எந்தவித வஸ்துவையும் சுட்டெரிக்கக்கடவன்; அது அரிக்கிற குஷ்டம்; ஆகையால் அக்கினியில் சுட்டெரிக்கப்படவேண்ட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த் தோஷம் இருக்கிற ஆட்டு மயிரினாலும் பஞ்சுநூலினாலும் செய்த வஸ்திரத்தையும் பாவையும், ஊடையையும், தோலினால் செய்த எந்தவித வஸ்துவையும் சுட்டெரிக்கக்கடவன்; அது அரிக்கிற குஷ்டம்; ஆகையால் அக்கினியில் சுட்டெரிக்கப்படவேண்ட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வஸ்திரத்தின் பாவிலாவது, ஊடையிலாவது, தோலினால் செய்த எந்தவித வஸ்துவிலாவது, அந்தத் தோஷம் அதிகப்படவில்லை என்று ஆசாரியன் கண்டால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ப்பொழுது ஆசாரியன் அதைக் கழுவச்சொல்லி, இரண்டாந்தரம் ஏழு நாள் அடைத்துவைத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து கழுவப்பட்டபின்பு அதைப் பார்க்கக்கடவன்; அந்தத் தோஷம் அதிகப்படாதிருந்தாலும் அது நிறம் மாறாததாயிருந்தால் தீட்டாயிருக்கும்; அக்கினியில் அதைச் சுட்டெரிக்கவேண்டும்; அது அவ்வஸ்திரத்தின் உட்புறத்திலும் வெளிப்புறத்திலும் உருவ அரிக்க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து கழுவப்பட்டபின்பு அதைப் பார்க்கக்கடவன்; அந்தத் தோஷம் அதிகப்படாதிருந்தாலும் அது நிறம் மாறாததாயிருந்தால் தீட்டாயிருக்கும்; அக்கினியில் அதைச் சுட்டெரிக்கவேண்டும்; அது அவ்வஸ்திரத்தின் உட்புறத்திலும் வெளிப்புறத்திலும் உருவ அரிக்க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து கழுவப்பட்டபின்பு அதைப் பார்க்கக்கடவன்; அந்தத் தோஷம் அதிகப்படாதிருந்தாலும் அது நிறம் மாறாததாயிருந்தால் தீட்டாயிருக்கும்; அக்கினியில் அதைச் சுட்டெரிக்கவேண்டும்; அது அவ்வஸ்திரத்தின் உட்புறத்திலும் வெளிப்புறத்திலும் உருவ அரிக்க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கழுவப்பட்டபின்பு அது குறுகிறதென்று ஆசாரியன் கண்டானேயாகில், அதை வஸ்திரத்திலாவது, தோலிலாவது, பாவிலாவது, ஊடையிலாவது இராதபடிக்கு எடுத்துப்போடவேண்ட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கழுவப்பட்டபின்பு அது குறுகிறதென்று ஆசாரியன் கண்டானேயாகில், அதை வஸ்திரத்திலாவது, தோலிலாவது, பாவிலாவது, ஊடையிலாவது இராதபடிக்கு எடுத்துப்போடவேண்ட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சாரியன் அவன் சரீரத்தின்மேல் இருக்கிற ரோகத்தைப் பார்க்கவேண்டும்; ரோகம் இருக்கும் இடத்தில் மயிர் வெளுத்தும், ரோகமுள்ள இடம் அவனுடைய மற்றச் சரீரத்தைப்பார்க்கிலும் அதிகமாய்க் குழிந்தும் இருந்தால் அது குஷ்டரோகம்; ஆசாரியன் அவனைப் பார்த்தபின்பு, அவனைத் தீட்டுள்ளவன் என்று தீர்க்கக்கடவ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சாரியன் அவன் சரீரத்தின்மேல் இருக்கிற ரோகத்தைப் பார்க்கவேண்டும்; ரோகம் இருக்கும் இடத்தில் மயிர் வெளுத்தும், ரோகமுள்ள இடம் அவனுடைய மற்றச் சரீரத்தைப்பார்க்கிலும் அதிகமாய்க் குழிந்தும் இருந்தால் அது குஷ்டரோகம்; ஆசாரியன் அவனைப் பார்த்தபின்பு, அவனைத் தீட்டுள்ளவன் என்று தீர்க்கக்கடவ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சாரியன் அவன் சரீரத்தின்மேல் இருக்கிற ரோகத்தைப் பார்க்கவேண்டும்; ரோகம் இருக்கும் இடத்தில் மயிர் வெளுத்தும், ரோகமுள்ள இடம் அவனுடைய மற்றச் சரீரத்தைப்பார்க்கிலும் அதிகமாய்க் குழிந்தும் இருந்தால் அது குஷ்டரோகம்; ஆசாரியன் அவனைப் பார்த்தபின்பு, அவனைத் தீட்டுள்ளவன் என்று தீர்க்கக்கடவ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ன்மேல் வெள்ளைப் படர்ந்திருந்தாலும், அவ்விடம் அவனுடைய மற்றத் தோலைப்பார்க்கிலும் அதிக பள்ளமாயிராமலும், அதின் மயிர் வெள்ளையாக மாறாமலும் இருந்தால், ஆசாரியன் அவனை ஏழுநாள் அடைத்துவைத்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ன்மேல் வெள்ளைப் படர்ந்திருந்தாலும், அவ்விடம் அவனுடைய மற்றத் தோலைப்பார்க்கிலும் அதிக பள்ளமாயிராமலும், அதின் மயிர் வெள்ளையாக மாறாமலும் இருந்தால், ஆசாரியன் அவனை ஏழுநாள் அடைத்துவைத்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ாம் நாளில் அவனைப் பார்க்கக்கடவன்; தோலில் ரோகம் அதிகப்படாமல், அவன் பார்வைக்கு ரோகம் நின்றிருந்தால், ஆசாரியன் இரண்டாந்தரம் அவனை ஏழுநாள் அடைத்துவைத்த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ாம் நாளில் அவனைப் பார்க்கக்கடவன்; தோலில் ரோகம் அதிகப்படாமல், அவன் பார்வைக்கு ரோகம் நின்றிருந்தால், ஆசாரியன் இரண்டாந்தரம் அவனை ஏழுநாள் அடைத்துவைத்த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ாந்தரம் அவனை ஏழாம்நாளில் பார்க்கக்கடவன்; தோலில் ரோகம் அதிகப்படாமல் சுருங்கியிருந்தால், ஆசாரியன் அவனைச் சுத்தமுள்ளவன் என்று தீர்க்கக்கடவன்; அது அசறு; அவன் தன் வஸ்திரங்களைத் தோய்த்துச் சுத்தமாயிருப்பானாக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ாந்தரம் அவனை ஏழாம்நாளில் பார்க்கக்கடவன்; தோலில் ரோகம் அதிகப்படாமல் சுருங்கியிருந்தால், ஆசாரியன் அவனைச் சுத்தமுள்ளவன் என்று தீர்க்கக்கடவன்; அது அசறு; அவன் தன் வஸ்திரங்களைத் தோய்த்துச் சுத்தமாயிருப்பானாக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ாந்தரம் அவனை ஏழாம்நாளில் பார்க்கக்கடவன்; தோலில் ரோகம் அதிகப்படாமல் சுருங்கியிருந்தால், ஆசாரியன் அவனைச் சுத்தமுள்ளவன் என்று தீர்க்கக்கடவன்; அது அசறு; அவன் தன் வஸ்திரங்களைத் தோய்த்துச் சுத்தமாயிருப்பானாக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னைச் சுத்தமுள்ளவன் என்று தீர்க்கிறதற்கு அவன் தன்னை ஆசாரியனுக்குக் காண்பித்தபின்பு, அசறு தோலில் அதிகமாய்ப் படர்ந்திருந்தால், அவன் மறுபடியும் ஆசாரியனுக்குத் தன்னைக் காண்பிக்கக்கடவ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னைச் சுத்தமுள்ளவன் என்று தீர்க்கிறதற்கு அவன் தன்னை ஆசாரியனுக்குக் காண்பித்தபின்பு, அசறு தோலில் அதிகமாய்ப் படர்ந்திருந்தால், அவன் மறுபடியும் ஆசாரியனுக்குத் தன்னைக் காண்பிக்கக்கடவ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சறு தோலிலே படர்ந்தது என்று ஆசாரியன் கண்டால், ஆசாரியன் அவனைத் தீட்டுள்ளவன் என்று தீர்க்கக்கடவன்; அது குஷ்டரோகம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சறு தோலிலே படர்ந்தது என்று ஆசாரியன் கண்டால், ஆசாரியன் அவனைத் தீட்டுள்ளவன் என்று தீர்க்கக்கடவன்; அது குஷ்டரோகம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ஷ்டரோகம் ஒரு மனிதனுக்கு இருந்தால், அவனை ஆசாரியனிடத்தில் கொண்டுவரவேண்டும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் அவனைப் பார்த்து, தோலிலே வெள்ளையான தடிப்பிருந்து, அது மயிரை வெண்மையாக மாறப்பண்ணிற்றென்றும், அந்தத் தடிப்புள்ள இடத்திலே இரணமாம்சம் உண்டென்றும் கண்டால்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் அவனைப் பார்த்து, தோலிலே வெள்ளையான தடிப்பிருந்து, அது மயிரை வெண்மையாக மாறப்பண்ணிற்றென்றும், அந்தத் தடிப்புள்ள இடத்திலே இரணமாம்சம் உண்டென்றும் கண்டால்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வன் சரீரத்திலுள்ள நாள்பட்ட குஷ்டம்; அவன் தீட்டுள்ளவன். ஆதலால், ஆசாரியன் அவனை அடைத்து வைக்காமல், தீட்டுள்ளவன் என்று தீர்க்கக்கடவ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வன் சரீரத்திலுள்ள நாள்பட்ட குஷ்டம்; அவன் தீட்டுள்ளவன். ஆதலால், ஆசாரியன் அவனை அடைத்து வைக்காமல், தீட்டுள்ளவன் என்று தீர்க்கக்கடவ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் பார்க்கிற இடங்களெங்கும் தோலிலே குஷ்டம் தோன்றி, அந்த ரோகமுள்ளவனுடைய தலை தொடங்கி அவன் கால்மட்டும் அது தேகமுழுவதையும் மூடியிருக்கக்கண்டால்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் பார்க்கிற இடங்களெங்கும் தோலிலே குஷ்டம் தோன்றி, அந்த ரோகமுள்ளவனுடைய தலை தொடங்கி அவன் கால்மட்டும் அது தேகமுழுவதையும் மூடியிருக்கக்கண்டால்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ஆசாரியன் பார்த்து, குஷ்டம் அவன் சரீரம் முழுவதையும் மூடியிருந்தால், அவனைச் சுத்தமுள்ளவன் என்று தீர்க்கக்கடவன்; அவன் உடம்பெல்லாம் வெண்மையாய்ப்போனபடியால், அவன் சுத்தமுள்ளவ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ஆசாரியன் பார்த்து, குஷ்டம் அவன் சரீரம் முழுவதையும் மூடியிருந்தால், அவனைச் சுத்தமுள்ளவன் என்று தீர்க்கக்கடவன்; அவன் உடம்பெல்லாம் வெண்மையாய்ப்போனபடியால், அவன் சுத்தமுள்ளவ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இரணமாம்சம் அவனில் காணப்பட்டால், அவன் தீட்டுள்ள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ाजक चर्महीन मांस को देखकर उसको अशुद्ध ठहराए; क्योंकि वैसा चर्महीन मांस अशुद्ध ही होता है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ढ़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 यदि वह चर्महीन मांस फिर उजला हो जाए, तो वह मनुष्य याजक के पास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ाजक उसको देखे, और यदि वह व्याधि फिर से उजली हो गई हो, तो याजक व्याधित को शुद्ध जाने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ुद्ध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यदि किसी के चर्म में फोड़ा हो कर चंगा हो गय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फोड़े के स्थान में उजली सी सूजन वा लाली लिये हुए उजला फूल हो, तो वह याजक को दिख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ाजक उस सूजन को देखे, और यदि वह चर्म से गहिरा देख पड़े, और उसके रोएं भी उजले हो गए हों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 यह जानकर उस मनुष्य को अशुद्ध ठहराए; क्योंकि वह कोढ़ की व्याधि है जो फोड़े में से फूटकर निक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और यदि वह व्याधि तब भी उस वस्त्र के ताने वा बाने में, वा चमड़े की उस वस्तु में देख पड़े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ना कि वह फूट के निकली हुई व्याधि है; और जिस में वह व्याधि हो उसे आग में जल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दि याजक देखे कि उस में उजले रोएं नहीं हैं, और वह चर्म से गहिरी नहीं, और उसकी चमक कम हुई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याजक उस मनुष्य को सात दिन तक बन्द क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और यदि उस वस्त्र से जिसके ताने वा बाने में व्याधि हो, वा चमड़े की जो वस्तु हो उससे जब धोई जाए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ाधि जाती रही, तो वह दूसरी बार धुल कर 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दि वह व्याधि उस समय तक चर्म में सचमुच फैल जाए, तो याजक उस मनुष्य को अशुद्ध ठहराए; क्यों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ढ़ की व्या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ऊन वा सनी के वस्त्र में के ताने वा बाने में, वा चमड़े की किसी वस्तु में जो कोढ़ की व्याधि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शुद्ध और अशुद्ध ठहराने की यही व्यवस्थ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यदि वह फूल न फैले और अपने स्थान ही पर बना रहे, तो वह फोड़े को दाग है; याजक उस मनुष्य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ुद्ध ठहर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यदि किसी के चर्म में जलने का घाव हो, और उस जलने के घाव में चर्महीन फूल लाली लिये हुए उजला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जला ही हो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ो याजक उसको देखे, और यदि उस फूल में के रोएं उजले हो गए हों और वह चर्म से गहिरा देख पड़े, त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ढ़ है; जो उस जलने के दाग में से फूट निकला है; याजक उस मनुष्य को अशुद्ध ठहराए; क्योंकि उस में को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व्या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यदि याजक देखे, कि फूल में उजले रोएं नहीं और न वह चर्म से कुछ गहिरा है, और उसकी चमक कम हुई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वह उसको सात दिन तक बन्द कर 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सातवें दिन याजक उसको देखे, और यदि वह चर्म में फैल गई हो, तो वह उस मनुष्य को अशुद्ध ठहर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सको कोढ़ की व्या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परन्तु यदि वह फूल चर्म में नहीं फैला और अपने स्थान ही पर जहां का तहां ही बना हो, और उसकी चमक क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हो, तो वह जल जाने के कारण सूजा हुआ है, याजक उस मनुष्य को शुद्ध ठहराए; क्योंकि वह दाग जल ज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से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यदि किसी पुरूष वा स्त्री के सिर पर, वा पुरूष की डाढ़ी में व्याधि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ो याजक व्याधि को देखे, और यदि वह चर्म से गहिरी देख पड़े, और उस में भूरे भूरे पतले बाल हों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 उस मनुष्य को अशुद्ध ठहराए; वह व्याधि सेंहुआं, अर्थात सिर वा डाढ़ी का कोढ़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यदि याजक सेंहुएं की व्याधि को देखे, कि वह चर्म से गहिरी नहीं है और उस में काले काले बाल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तो वह सेंहुएं के व्याधित को सात दिन तक बन्द कर 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सातवें दिन याजक व्याधि को देखे, तब यदि वह सेंहुआं फैला न हो, और उस में भूरे भूरे बाल न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ेंहुआं चर्म से गहिरा न देख पड़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ो यह मनुष्य मूंड़ा जाए, परन्तु जहां सेंहुआं हो वहां न मूंड़ा जाए; और याजक उस सेंहुएं वाले को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सात दिन तक बन्द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सातवें दिन याजक सेहुएं को देखे, और यदि वह सेंहुआं चर्म में फैला न हो और चर्म से गहिरा न दे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, तो याजक उस मनुष्य को शुद्ध ठहराए; और वह अपने वस्त्र धो के 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यदि उसके शुद्ध ठहरने के पश्चात सेंहुआं चर्म में कुछ भी फै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ो याजक उसको देखे, और यदि वह चर्म में फैला हो, तो याजक यह भूरे बाल न ढूंढ़े, क्योंकि मनुष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परन्तु यदि उसकी दृष्टि में वह सेंहुआं जैसे का तैसा बना हो, और उस में काले काले बाल जमे हों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जाने की सेंहुआं चंगा हो गया है, और वह मनुष्य शुद्ध है; याजक उसको शुद्ध ही ठहर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फिर यदि किसी पुरूष वा स्त्री के चर्म में उजले फूल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तो याजक देखे, और यदि उसके चर्म में वे फूल कम उजले हों, तो वह जाने कि उसको चर्म में निकल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ईं ही है; वह मनुष्य शुद्ध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और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फिर जिसके सिर के बाल झड़ गए हों, तो जानना कि वह चन्दुला तो है परन्तु 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किसी मनुष्य के शरीर के चर्म में सूजन वा पपड़ी वा फूल हो, और इस से उसके चर्म में कोढ़ की व्या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 कुछ देख पड़े, तो उसे हारून याजक के पास था उसके पुत्र जो याजक हैं उन में से किसी के पास 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जिसके सिर के आगे के बाल झड़ गए हों, तो वह माथे का चन्दुला तो है परन्तु 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परन्तु यदि चन्दुले सिर पर वा चन्दुले माथे पर लाली लिये हुए उजली व्याधि हो, तो जानना कि वह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न्दुले सिर पर वा चन्दुले माथे पर निकला हुआ कोढ़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इसलिये याजक उसको देखे, और यदि व्याधि की सूजन उसके चन्दुले सिर वा चन्दुले माथे पर ऐसी लाली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उजली हो जैसा चर्म के कोढ़ में हो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तो वह मनुष्य कोढ़ी है और अशुद्ध है; और याजक उसको अवश्य अशुद्ध ठहराए; क्योंकि वह व्याधि उसके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और जिस में वह व्याधि हो उस कोढ़ी के वस्त्र फटे और सिर के बाल बिखरे रहें, और वह अपने ऊपर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ठ को ढांपे हुए अशुद्ध, अशुद्ध पुकार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जितने दिन तक वह व्याधि उस में रहे उतने दिन तक वह तो अशुद्ध रहेगा; और वह अशुद्ध ठहरा रहे;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अकेला रहा करे, उसका निवास स्थान छावनी के बाहर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फिर जिस वस्त्र में कोढ़ की व्याधि हो, चाहे वह वस्त्र ऊन का हो चाहे सनी 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वह व्याधि चाहे उस सनी वा ऊन के वस्त्र के ताने में हो चाहे बाने में, वा वह व्याधि चमड़े में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मड़े की किसी वस्तु में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यदि वह व्याधि किसी वस्त्र के चाहे ताने में चाहे बाने में, वा चमड़े में वा चमड़े की किसी वस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हरी हो वा लाल सी हो, तो जानना कि वह कोढ़ की व्याधि है और वह याजक को दिख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और याजक व्याधि को देखे, और व्याधिवाली वस्तु को सात दिन के लिये बन्द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और सातवें दिन वह उस व्याधि को देखे, और यदि वह वस्त्र के चाहे ताने में चाहे बाने में, वा चम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वा चमड़े की बनी हुई किसी वस्तु में फैल गई हो, तो जानना कि व्याधि गलित कोढ़ है, इसलिये वह वस्त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कैसे ही काम में क्यों न आती हो, तौभी अशुद्ध ठह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वह उस वस्त्र को जिसके ताने वा बाने में वह व्याधि हो, चाहे वह ऊन का हो चाहे सनी का, वा चमड़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 हो, उसको जला दे, वह व्याधि गलित कोढ़ की है; वह वस्तु आग में जल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और यदि याजक देखे कि वह व्याधि उस वस्त्र के ताने वा बाने में, वा चमड़े की उस वस्तु में नहीं फैल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तो जिस वस्तु में व्याधि हो उसके धोने की आज्ञा दे, तक उसे और भी सात दिन तक बन्द कर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और उसके धोने के बाद याजक उसको देखे, और यदि व्याधि का न तो रंग बदला हो, और न व्याधि फैली हो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ना कि वह अशुद्ध है; उसे आग में जलाना, क्योंकि चाहे वह व्याधि भीतर चाहे ऊपरी हो तौभी वह खा ज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ी व्या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और यदि याजक देखे, कि उसके धोने के पश्चात व्याधि की चमक कम हो गई, तो वह उसको वस्त्र के चाहे त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बाने में से, वा चमड़े में से फाड़के निकाल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ब याजक उसके चर्म की व्याधि को देखे, और यदि उस व्याधि के स्थान के रोएं उजले हो गए हों और व्या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्म से गहरी देख पड़े, तो वह जान ले कि कोढ़ की व्याधि है; और याजक उस मनुष्य को देखकर उसको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दि वह फूल उसके चर्म में उजला तो हो, परन्तु चर्म से गहरा न देख पड़े, और न वहां के रोएं उजले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 हों, तो याजक उन को सात दिन तक बन्दकर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सातवें दिन याजक उसको देखे, और यदि वह व्याधि जैसी की तैसी बनी रहे और उसके चर्म में न फैल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याजक उसको और भी सात दिन तक बन्दकर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ातवें दिन याजक उसको फिर देखे, और यदि देख पड़े कि व्याधि की चमक कम है और व्याधि चर्म पर फैली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तो याजक उसको शुद्ध ठहराए; क्योंकि उसके तो चर्म में पपड़ी है; और वह अपने वस्त्र धोकर शुद्ध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दि याजक की उस जांच के पश्चात जिस में वह शुद्ध ठहराया गया था, वह पपड़ी उसके चर्म पर बहुत फै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, तो वह फिर याजक को दिखाया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दि याजक को देख पड़े कि पपड़ी चर्म में फैल गई है, तो वह उसको अशुद्ध ठहराए; क्योंकि वह कोढ़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ि कोढ़ की सी व्याधि किसी मनुष्य के हो, तो वह याजक के पास पहुंचाया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ाजक उसको देखे, और यदि वह सूजन उसके चर्म में उजली हो, और उसके कारण रोएं भी उजले हो गए हो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ूजन में बिना चर्म का मांस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ो याजक जाने कि उसके चर्म में पुराना कोढ़ है, इसलिये वह उसको अशुद्ध ठहराए; और बन्द न 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ह तो 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दि कोढ़ किसी के चर्म में फूटकर यहां तक फैल जाए, कि जहां कहीं याजक देखें व्याधित के सि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ैर के तलवे तक कोढ़ ने सारे चर्म को छा लिय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ो याजक ध्यान से देखे, और यदि कोढ़ ने उसके सारे शरीर को छा लिया हो, तो वह उस व्याधित को 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; और उसका शरीर जो बिलकुल उजला हो गया है वह शुद्ध ही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र जब उस में चर्महीन मांस देख पड़े, तब तो वह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2026-10-21T03:00:50Z</dcterms:created>
  <dcterms:modified xsi:type="dcterms:W3CDTF">2026-10-21T03:00:50Z</dcterms:modified>
  <dc:title>लैव्यव्यवस्था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