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னாந்தரமும் வறண்ட நிலமும் மகிழ்ந்து, கடுவெளி களித்து, புஷ்பத்தைப்போல செழி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மிகுதியாய்ச் செழித்து பூரித்து ஆனந்தக்களிப்புடன் பாடும்; லீபனோனின் மகிமையையும் கர்மேல் சாரோன் என்பவைகளின் அலங்காரமும் அதற்கு அளிக்கப்படும்; அவர்கள் கர்த்தருடைய மகிமையையும், நமது தேவனுடைய மகத்துவத்தையும் காண்ப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மிகுதியாய்ச் செழித்து பூரித்து ஆனந்தக்களிப்புடன் பாடும்; லீபனோனின் மகிமையையும் கர்மேல் சாரோன் என்பவைகளின் அலங்காரமும் அதற்கு அளிக்கப்படும்; அவர்கள் கர்த்தருடைய மகிமையையும், நமது தேவனுடைய மகத்துவத்தையும் காண்ப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மிகுதியாய்ச் செழித்து பூரித்து ஆனந்தக்களிப்புடன் பாடும்; லீபனோனின் மகிமையையும் கர்மேல் சாரோன் என்பவைகளின் அலங்காரமும் அதற்கு அளிக்கப்படும்; அவர்கள் கர்த்தருடைய மகிமையையும், நமது தேவனுடைய மகத்துவத்தையும் காண்ப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ளர்ந்த கைகளைத் திடப்படுத்தி, தள்ளாடுகிற முழங்கால்களைப் பலப்படுத்த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ம் பதறுகிறவர்களைப் பார்த்து: நீங்கள் பயப்படாதிருங்கள், திடன்கொள்ளுங்கள்; இதோ, உங்கள் தேவன் நீதியைச் சரிக்கட்டவும், உங்கள் தேவன் பதிலளிக்கவும் வருவார்; அவர் வந்து உங்களை இரட்சிப்பார் என்று சொல்ல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ம் பதறுகிறவர்களைப் பார்த்து: நீங்கள் பயப்படாதிருங்கள், திடன்கொள்ளுங்கள்; இதோ, உங்கள் தேவன் நீதியைச் சரிக்கட்டவும், உங்கள் தேவன் பதிலளிக்கவும் வருவார்; அவர் வந்து உங்களை இரட்சிப்பார் என்று சொல்ல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ுருடரின் கண்கள் திறக்கப்பட்டு, செவிடரின் செவிகள் திறவுண்டுப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ுடவன் மானைப்போல் குதிப்பான்; ஊமையன் நாவும் கெம்பீரிக்கும்; வனாந்தரத்திலே தண்ணீர்களும், கடுவெளியிலே ஆறுகளும் பாய்ந்தோ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ுடவன் மானைப்போல் குதிப்பான்; ஊமையன் நாவும் கெம்பீரிக்கும்; வனாந்தரத்திலே தண்ணீர்களும், கடுவெளியிலே ஆறுகளும் பாய்ந்தோ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ெட்டாந்தரை தண்ணீர்த்தடாகமும், வறண்ட நிலம் நீரூற்றுகளுமாகும், வலுசர்ப்பங்கள் தாபரித்துக் கிடந்த இடங்களிலே புல்லும் கொறுக்கையும் நாணலும் உண்டா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ெட்டாந்தரை தண்ணீர்த்தடாகமும், வறண்ட நிலம் நீரூற்றுகளுமாகும், வலுசர்ப்பங்கள் தாபரித்துக் கிடந்த இடங்களிலே புல்லும் கொறுக்கையும் நாணலும் உண்டா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ங்கே பெரும்பாதையான வழியும் இருக்கும்; அது பரிசுத்த வழி என்னப்படும்; தீட்டுள்ளவன் அதிலே நடந்துவருவதில்லை; அந்த வழியில் நடக்கிறவர்கள் பேதையாயிருந்தாலும் திசைகெட்டுப் போவத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ங்கே பெரும்பாதையான வழியும் இருக்கும்; அது பரிசுத்த வழி என்னப்படும்; தீட்டுள்ளவன் அதிலே நடந்துவருவதில்லை; அந்த வழியில் நடக்கிறவர்கள் பேதையாயிருந்தாலும் திசைகெட்டுப் போவத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 சிங்கம் இருப்பதில்லை; துஷ்டமிருகம் அங்கே போவதுமில்லை, அங்கே காணப்படவுமாட்டாது; மீட்கப்பட்டவர்களே அதில் நடப்ப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 சிங்கம் இருப்பதில்லை; துஷ்டமிருகம் அங்கே போவதுமில்லை, அங்கே காணப்படவுமாட்டாது; மீட்கப்பட்டவர்களே அதில் நடப்ப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ல் மீட்கப்பட்டவர்கள் திரும்பி, ஆனந்தக்களிப்புடன் பாடி, சீயோனுக்கு வருவார்கள்; நித்திய மகிழ்ச்சி அவர்கள் தலையின்மேலிருக்கும்; சந்தோஷமும் மகிழ்ச்சியும் அடைவார்கள்; சஞ்சலமும் தவிப்பும் ஓடிப்ப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ல் மீட்கப்பட்டவர்கள் திரும்பி, ஆனந்தக்களிப்புடன் பாடி, சீயோனுக்கு வருவார்கள்; நித்திய மகிழ்ச்சி அவர்கள் தலையின்மேலிருக்கும்; சந்தோஷமும் மகிழ்ச்சியும் அடைவார்கள்; சஞ்சலமும் தவிப்பும் ஓடிப்ப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6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മരുഭൂമിയും വരണ്ട നിലവും ആനന്ദിക്കും; നിർജ്ജനപ്രദേശം ഉല്ലസിച്ചു പനിനീർപുഷ്പം പോലെ പൂ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തു മനോഹരമായി പൂത്തു ഉല്ലാസത്തോടും ഘോഷത്തോടും കൂടെ ഉല്ലസിക്കും; ലെബാനോന്റെ മഹത്വ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മ്മേലിന്റെയും ശാരോന്റെയും ശോഭയും അതിന്നു കൊടുക്കപ്പെടും; അവർ യഹോവയുടെ മഹത്വവും നമ്മ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ത്തിന്റെ തേജസ്സും കാണ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തളർന്ന കൈകളെ ബലപ്പെടുത്തുവിൻ; കുഴഞ്ഞ മുഴങ്കാലുകളെ ഉറപ്പ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മനോഭീതിയുള്ളവരോടു: ധൈര്യപ്പെടുവിൻ, ഭയപ്പെടേണ്ടാ; ഇതാ, നിങ്ങളുടെ ദൈവം! പ്രതികാരവും ദൈവ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തിഫലവും വരുന്നു! അവൻ വന്നു നിങ്ങളെ രക്ഷിക്കും എന്നു പറ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ന്നു കുരുടന്മാരുടെ കണ്ണു തുറന്നുവരും; ചെകിടന്മാരുടെ ചെവി അടഞ്ഞിരിക്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ന്നു മുടന്തൻ മാനിനെപ്പോലെ ചാടും; ഊമന്റെ നാവും ഉല്ലസിച്ചു ഘോഷിക്കും; മരുഭൂമിയിൽ വെള്ള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ർജ്ജനപ്രദേശത്തു തോടുകളും പൊട്ടി പുറ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മരീചിക ഒരു പൊയ്കയായും വരണ്ടനിലം നീരുറവുകളായും തീരും; കുറുക്കന്മാരുടെ പാർപ്പിടത്തു, അവ കിട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ഥലത്തുതന്നെ, പുല്ലും ഓടയും ഞാങ്ങണയും വള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ിടെ ഒരു പെരുവഴിയും പാതയും ഉണ്ടാകും; അതിന്നു വിശുദ്ധവഴി എന്നു പേരാകും; ഒരു അശുദ്ധനും അതിൽകൂ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ന്നുപോകയില്ല; അവൻ അവരോടുകൂടെ ഇരിക്കും; വഴിപോക്കർ, ഭോഷന്മാർപോലും, വഴിതെറ്റിപ്പോ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ഒരു സിംഹവും അവിടെ ഉണ്ടാകയില്ല; ഒരു ദുഷ്ടമൃഗവും അവിടെ കയറി വരികയില്ല; ആ വകയെ അവിടെ കാണുകയ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ണ്ടെടുക്കപ്പെട്ടവർ അവിടെ നട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ങ്ങനെ യഹോവയാൽ വീണ്ടെടുക്കപ്പെട്ടവർ മടങ്ങി ഉല്ലാസഘോഷത്തോടെ സീയോനിലേക്കു വരും; നിത്യാനന്ദ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തലമേൽ ഉണ്ടായിരിക്കും; അവർ ആനന്ദവും സന്തോഷവും പ്രാപിക്കും; ദുഃഖവും നെടുവിർപ്പും ഓടിപ്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2026-10-20T01:22:16Z</dcterms:created>
  <dcterms:modified xsi:type="dcterms:W3CDTF">2026-10-20T01:22:16Z</dcterms:modified>
  <dc:title>യെശയ്യാവ് : 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