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ஜனத்தின் நடுவே வரத்தும் போக்குமாயிருந்தான்; அவனை அவர்கள் காவல் வீட்டில் இன்னும் போட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ரேமியா தீர்க்கதரிசிக்குக் கர்த்தருடைய வார்த்தை உண்டாகி, அவர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ோவென்றால், திரும்பி வந்து இந்த நகரத்துக்கு விரோதமாக யுத்தம்பண்ணி, அதைப் பிடித்து, அக்கினியால் சுட்டெரி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ின் சேனை வருகிறதென்று, கல்தேயருடைய சேனை எருசலேமைவிட்டுப் போன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ரேமியா காவற்கிடங்கின் நிலவறைகளில் பிரவேசித்து, அங்கே அநேகநாள் இ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ரேமியா காவற்கிடங்கின் நிலவறைகளில் பிரவேசித்து, அங்கே அநேகநாள் இ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 உங்களுக்கும் இந்தத் தேசத்துக்கும் விரோதமாக வருவதில்லையென்று உங்களுக்குத் தீர்க்கதரிசனம் சொன்ன உங்களுடைய தீர்க்கதரிசிகள் எங்கே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 உங்களுக்கும் இந்தத் தேசத்துக்கும் விரோதமாக வருவதில்லையென்று உங்களுக்குத் தீர்க்கதரிசனம் சொன்ன உங்களுடைய தீர்க்கதரிசிகள் எங்கே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ાબિલના રાજા નબૂખાદનેસ્સારે યહૂદિયાના નવા રાજા તરીકે યહોયાકીમ રાજાના પુત્ર કોન્યાની નિમણૂંક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પણ તેને બદલે તેણે યોશિયાના પુત્ર સિદકિયાની પસંદગ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એ યમિર્યા દ્વારા જે વચનો કહેવડાવ્યા હતાં તે રાજા સિદકિયાએ તથા તેના અધિકારીઓએ તથા દેશમાં બા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લા લોકોએ સાંભળ્યા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 છતાં સિદકિયાએ શેલેમ્યાના પુત્ર યહૂકાલને તથા માઅસેયાના પુત્ર યાજક સફાન્યાને યમિર્યા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ીને કહેવડાવ્યું કે, “તું અમારે માટે યહોવા આપણા દેવ પાસે પ્રાર્થના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 વખતે યમિર્યાને લોકોમાં જવા આવવાની છૂટ હતી, હજી તેને કેદમાં નાખવામાં આવ્યો નહો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રમ્યાન ફારુનના લશ્કરે મિસરમાંથી કૂચ કરી, અને યરૂશાલેમને ઘેરો ઘાલીને પડેલા બાબિલવાસીઓએ, એની જ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તા જ ઘેરો ઉઠાવ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યહોવાનું વચન યમિર્યા પ્રબોધકની પાસે આ પ્રમાણે આવ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ઇસ્રાએલના દેવ યહોવા આ પ્રમાણે કહે છે કે, ‘યહૂદિયાના જે રાજાએ તમને મારી પાસે પૂછવા મોકલ્યા,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ો કે, જુઓ, તમને સહાય કરવાને ફારુનનું જે સૈન્ય મોકલ્યું છે, તે પોતાના મિસર દેશમાં પાછું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બાબિલવાસીઓ ફરી હુમલો કરશે. ઓ આ યરૂશાલેમ શહેર ને કબજે કરી એને બાળી મૂક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હું યહોવા બોલું છું. ‘તમે પોતાની જાતને છેતરશો નહિ, એમ ન માનશો કે બાબિલવાસીઓ તમારા દેશમાંથી કાય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પાછા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ો તમે બાબિલના સમગ્ર સૈન્યનો નાશ કરો અને તેઓમાંના મુઠ્ઠીભર માણસો બચી જાય અને ઘાયલ થઇ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ંબુઓમાં રહે તોપણ તેઓ ઊઠશે અને તમને પરાજીત કરશે, અને આ નગરને બાળી નાખ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ત્યારે, ફારુનનું સૈન્ય ત્યાં પહોચવાના કારણે બાબિલના સૈન્યે યરૂશાલેમને છોડી દીધ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મિર્યા યરૂશાલેમ છોડીને પોતાના કુટુંબીઓની મિલકતમાંથી પોતાના ભાગ લેવા બિન્યામીનના પ્રદેશમાં 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પ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બિન્યામીનના દરવાજામાંથી યમિર્યા પસાર થતો હતો, ત્યારે હનાન્યાના પુત્ર શેલેમ્યા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રિયા સંત્રીએ તેની ધરપકડ કરી અને કહ્યું કે, “તે બાબિલના પક્ષમાં જતો રહે છે અને તે રાજદ્રોહ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મિર્યાએ કહ્યું, “ખોટી વાત છે, બાબિલવાસીઓ સાથે ભળી જવા માટે હું નથી જતો. આમ કરવાનો મારો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રાદો નથી.” પરંતુ ઇરિયાએ તેનું કહ્યું માન્યું નહિ અને તેને પકડીને અમલદાર આગળ રજૂ કર્યો, અમલદ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મિર્યા પર ક્રોધે ભર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મણે તેને ચાબુક મરાવી તેને મંત્રી યહોનાથાનના ઘરમાં કેદ પૂર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મણે તેના ઘરને કેદખાનામાં ફેરવી નાખ્યું હતું. તેમણે યમિર્યાને એક ધાતુના ટાંકામાં પૂરી દીધ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ંબા સમય સુધી તે ત્યાં જ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મય જતાં સિદકિયા રાજાએ ગુપ્ત રીતે મહેલમાં તેડી મંગાવ્યો. રાજાએ તેને પૂછયું કે, “આજના દિવસ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યહોવા તરફથી તને કોઇ સંદેશો મળ્યો છે?”યમિર્યાએ કહ્યું, “હા, સંદેશો મળ્યો છે. બાબિલના રાજાથી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ર પામ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યારબાદ યમિર્યાએ રાજા સિદકિયાને પૂછયું, “મેં તમારું કે તમારા અમલદારોનું કે આ લોકોનું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ગાડ્યું છે કે તમે મને કેદ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ે પ્રબોધકોએ તમને કહ્યું હતું કે, ‘બાબિલનો રાજા તમારા પર કે તમારા દેશ પર હુમલો નહિ કરે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ં ગય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, મારા ધણી મારા રાજા, મહેરબાની કરીને મને સાંભળો, મારી નમ્ર વિનંતિ ધ્યાનમાં લો. મને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ત્રી યહોનાથાનને ઘેર ન મોકલશો, નહિ તો હું ત્યાં મરી જ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્યારે રાજા સિદકિયાએ આજ્ઞા કરી કે, યમિર્યાને કેદમાં ન મોકલવામાં આવે, પરંતુ તેને રાજમહેલની જેલ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ામાં આવે અને નગરમાં રોટલી ખલાસ થઇ જાય ત્યાં સુધી તેને રોજ તાજી બનાવેલી રોટલી આપવામાં આવે.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ાથી યમિર્યા રાજમહેલની જેલમાં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2026-10-20T05:23:50Z</dcterms:created>
  <dcterms:modified xsi:type="dcterms:W3CDTF">2026-10-20T05:23:50Z</dcterms:modified>
  <dc:title>યિર્મેયા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