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 என் ஆத்துமாவே கர்த்தரைத் துத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யிரோடிருக்குமட்டும் கர்த்தரைத் துதிப்பேன்; நான் உள்ளளவும் என் தேவனைக் கீர்த்தனம் பண்ண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புக்களையும், இரட்சிக்கத்திராணியில்லாத மனுபுத்திரையும் நம்பாதே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ஆவி பிரியும், அவன் தன் மண்ணுக்குத் திரும்புவான், அந்நாளிலே அவன் யோசனைகள் அழிந்து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ின் தேவனைத் தன் துணையாகக் கொண்டிருந்து, தன் தேவனாகிய கர்த்தர்மேல் நம்பிக்கையை வைக்கிறவன் பாக்கிய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ையும் பூமியையும் சமுத்திரத்தையும் அவைகளிலுள்ள யாவையும் உண்டாக்கினவர்; அவர் என்றென்றைக்கும் உண்மையைக் காக்கிற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டுக்கப்பட்டவர்களுக்கு நியாயஞ்செய்கிறார்; பசியாயிருக்கிறவர்களுக்கு ஆகாரங் கொடுக்கிறார்; கட்டுண்டவர்களைக் கர்த்தர் விடுதலையாக்க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டுக்கப்பட்டவர்களுக்கு நியாயஞ்செய்கிறார்; பசியாயிருக்கிறவர்களுக்கு ஆகாரங் கொடுக்கிறார்; கட்டுண்டவர்களைக் கர்த்தர் விடுதலையாக்க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ருடரின் கண்களைக் கர்த்தர் திறக்கிறார்; மடங்கடிக்கப்பட்டவர்களைக் கர்த்தர் தூக்கிவிடுகிறார்; நீதிமான்களைக் கர்த்தர் சிநேகி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ருடரின் கண்களைக் கர்த்தர் திறக்கிறார்; மடங்கடிக்கப்பட்டவர்களைக் கர்த்தர் தூக்கிவிடுகிறார்; நீதிமான்களைக் கர்த்தர் சிநேகி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தேசிகளைக் கர்த்தர் காப்பாற்றுகிறார்; அவர் திக்கற்ற பிள்ளையையும் விதவையையும் ஆதரிக்கிறார், துன்மார்க்கரின் வழியையோ கவிழ்த்துப்போட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தேசிகளைக் கர்த்தர் காப்பாற்றுகிறார்; அவர் திக்கற்ற பிள்ளையையும் விதவையையும் ஆதரிக்கிறார், துன்மார்க்கரின் வழியையோ கவிழ்த்துப்போட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சதாகாலங்களிலும் அரசாளுகிறார்; சீயோனே, உன் தேவன் தலைமுறை தலைமுறையாகவும் ராஜரிகம்பண்ணுகிற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ను స్తుతించుడి. నా ప్రాణమా, యెహోవాను స్తుత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జీవితకాలమంతయు నేను యెహోవాను స్తుతించె దను నేను బ్రతుకుకాలమంతయు నా దేవుని కీర్తిం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ాజులచేతనైనను నరులచేతనైనను రక్షణ కలుగదు వారిని నమ్ముకొనక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ి ప్రాణము వెడలిపోవును వారు మంటిపాలగు దురు. వారి సంకల్పములు నాడే నశ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ఎవనికి యాకోబు దేవుడు సహాయుడగునో ఎవడు తన దేవుడైన యెహోవామీద ఆశపెట్టు కొనునో వాడు ధన్య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ఆకాశమును భూమిని సముద్రమును దాని లోని సర్వమును సృజించినవాడు ఆయన ఎన్నడును మాట తప్పని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బాధపరచబడువారికి ఆయన న్యాయము తీర్చును ఆకలిగొనినవారికి ఆహారము దయచేయును యెహోవా బంధింపబడిన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ుదల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గ్రుడ్డివారి కన్నులు తెరవజేయువాడు యెహోవా క్రుంగినవారిని లేవనెత్తువాడు యెహోవా నీతిమం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మించ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 పరదేశులను కాపాడువాడు ఆయన తండ్రిలేనివారిని విధవరాండ్రను ఆదరించు వాడు భక్తిహీనుల మార్గ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వంకరమార్గముగా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నిరంతరము ఏలును సీయోనూ, నీ దేవుడు తరములన్నిటను రాజ్యము చ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2026-10-20T07:34:14Z</dcterms:created>
  <dcterms:modified xsi:type="dcterms:W3CDTF">2026-10-20T07:34:14Z</dcterms:modified>
  <dc:title>కీర్తనలు : 146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