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ஜனங்களே, கைகொட்டி தேவனுக்கு முன்பாகக் கெம்பீர சத்தமாய் ஆர்ப்ப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தமானவராகிய கர்த்தர் பயங்கரமானவரும், பூமியின்மீதெங்கும் மகத்துவமான ராஜாவு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மக்கு வசப்படுத்தி, ஜாதிகளை நம்முடைய பாதங்களுக்குக் கீழ்ப்படுத்த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ப் பிரியமான யாக்கோபின் சிறப்பான தேசத்தை நமக்குச் சுதந்தரமாகத் தெரிந்தளிப்பா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ஆர்ப்பரிப்போடும், கர்த்தர் எக்காள சத்தத்தோடும் உயர எழுந்தருள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ைப் போற்றிப் பாடுங்கள், பாடுங்கள்; நம்முடைய ராஜாவைப் போற்றிப் பாடுங்கள், ப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ூமியனைத்திற்கும் ராஜா; கருத்துடனே அவரைப் போற்றிப் பா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ஜாதிகள்மேல் அரசாளுகிறார்; தேவன் தமது பரிசுத்த சிங்காசனத்தின்மேல் வீற்ற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ర్వజనులారా, చప్పట్లు కొట్టుడి జయధ్వనులతో దేవునిగూర్చి ఆర్భాట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మహోన్నతుడు భయంకరుడు ఆయన సర్వభూమికి మహారాజ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జనములను మనకు లోపరచును మన పాదముల క్రింద ప్రజలను అణగద్రొక్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ాను ప్రేమించిన యాకోబునకు మహాతిశయాస్పద ముగా మన స్వాస్థ్యమును ఆయన మనకొరకు ఏర్పాటు చేస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డు ఆర్భాటముతో ఆరోహణమాయెను బూరధ్వనితో యెహోవా ఆరోహణ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ేవుని కీర్తించుడి కీర్తించుడి మన రాజును కీర్తించుడి కీర్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డు సర్వభూమికి రాజై యున్నాడు రమ్యముగా కీర్తనలు ప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ు అన్యజనులకు రాజై యున్నాడు దేవుడు తన పరిశుద్ధసింహాసనముమీద ఆసీను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నముల ప్రధానులు అబ్రాహాముయొక్క దేవునికి జనులై కూడుకొనియున్నారు. భూనివాసులు ధరించుకొను కేడె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వి ఆయన మహోన్నత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2026-10-20T07:33:26Z</dcterms:created>
  <dcterms:modified xsi:type="dcterms:W3CDTF">2026-10-20T07:33:26Z</dcterms:modified>
  <dc:title>కీర్తనలు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