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ிள்ளைகளே, நீங்கள் பாவஞ்செய்யாதபடிக்கு இவைகளை உங்களுக்கு எழுதுகிறேன்; ஒருவன் பாவஞ்செய்வானானால் நீதிபரராயிருக்கிற இயேசுகிறிஸ்து நமக்காகப் பிதாவினிடத்தில் பரிந்து பேசுகிறவரா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ிள்ளைகளே, நீங்கள் பாவஞ்செய்யாதபடிக்கு இவைகளை உங்களுக்கு எழுதுகிறேன்; ஒருவன் பாவஞ்செய்வானானால் நீதிபரராயிருக்கிற இயேசுகிறிஸ்து நமக்காகப் பிதாவினிடத்தில் பரிந்து பேசுகிறவர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ாவங்களை நிவிர்த்தி செய்கிற கிருபாதாரபலி அவரே; நம்முடைய பாவங்களை மாத்திரம் அல்ல, சர்வலோகத்தின் பாவங்களையும் நிவிர்த்திசெய்கிற பலிய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ாவங்களை நிவிர்த்தி செய்கிற கிருபாதாரபலி அவரே; நம்முடைய பாவங்களை மாத்திரம் அல்ல, சர்வலோகத்தின் பாவங்களையும் நிவிர்த்திசெய்கிற பலிய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கற்பனைகளை நாம் கைக்கொள்ளுகிறவர்களானால், அவரை அறிந்திருக்கிறோமென்பதை அதினால் அறி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ை அறிந்திருக்கிறேனென்று சொல்லியும், அவருடைய கற்பனைகளைக் கைக்கொள்ளாதவன் பொய்யனாயிருக்கிறான், அவனுக்குள் சத்திய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ை அறிந்திருக்கிறேனென்று சொல்லியும், அவருடைய கற்பனைகளைக் கைக்கொள்ளாதவன் பொய்யனாயிருக்கிறான், அவனுக்குள் சத்திய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வசனத்தைக் கைக்கொள்ளுகிறவனிடத்தில் தேவ அன்பு மெய்யாகப் பூரணப்பட்டிருக்கும்; நாம் அவருக்குள் இருக்கிறோமென்பதை அதினாலே அறிந்த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வசனத்தைக் கைக்கொள்ளுகிறவனிடத்தில் தேவ அன்பு மெய்யாகப் பூரணப்பட்டிருக்கும்; நாம் அவருக்குள் இருக்கிறோமென்பதை அதினாலே அறிந்த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ள் நிலைத்திருக்கிறேனென்று சொல்லுகிறவன், அவர் நடந்தபடியே தானும் நட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நான் உங்களுக்குப் புதிய கற்பனையை அல்ல, ஆதிமுதல் நீங்கள் பெற்றிருக்கிற பழைய கற்பனையையே எழுதுகிறேன்; அந்தப் பழைய கற்பனை நீங்கள் ஆதிமுதல் கேட்டிருக்கிற வசனந்தான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நான் உங்களுக்குப் புதிய கற்பனையை அல்ல, ஆதிமுதல் நீங்கள் பெற்றிருக்கிற பழைய கற்பனையையே எழுதுகிறேன்; அந்தப் பழைய கற்பனை நீங்கள் ஆதிமுதல் கேட்டிருக்கிற வசனந்தான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ள்ளைகளே, இது கடைசிக்காலமாயிருக்கிறது; அந்திக்கிறிஸ்து வருகிறானென்று நீங்கள் கேள்விப்பட்டபடி இப்பொழுதும் அநேக அந்திக்கிறிஸ்துகள் இருக்கிறார்கள்; அதினாலே இது கடைசிக்காலமென்று அறி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ள்ளைகளே, இது கடைசிக்காலமாயிருக்கிறது; அந்திக்கிறிஸ்து வருகிறானென்று நீங்கள் கேள்விப்பட்டபடி இப்பொழுதும் அநேக அந்திக்கிறிஸ்துகள் இருக்கிறார்கள்; அதினாலே இது கடைசிக்காலமென்று அறி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ான் புதிய கற்பனையையும் உங்களுக்கு எழுதுகிறேன், இது அவருக்குள்ளும் உங்களுக்குள்ளும் மெய்யாயிருக்கிறது; ஏனென்றால், இருள் நீங்கிப்போகிறது, மெய்யான ஒளி இப்பொழுது பிரகாசி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ான் புதிய கற்பனையையும் உங்களுக்கு எழுதுகிறேன், இது அவருக்குள்ளும் உங்களுக்குள்ளும் மெய்யாயிருக்கிறது; ஏனென்றால், இருள் நீங்கிப்போகிறது, மெய்யான ஒளி இப்பொழுது பிரகாசி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ளியிலே இருக்கிறேன் என்று சொல்லியும் தன் சகோதரனைப் பகைக்கிறவன் இதுவரைக்கும் இருளிலே இ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பரிசுத்தராலே அபிஷேகம் பெற்றுச் சகலத்தையும் அறிந்திருக்கிற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பரிசுத்தராலே அபிஷேகம் பெற்றுச் சகலத்தையும் அறிந்திருக்கி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சகோதரனிடத்தில் அன்புகூருகிறவன் ஒளியிலே நிலைகொண்டிருக்கிறான்; அவனிடத்தில் இடறல் ஒன்ற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ை நீங்கள் அறியாததினாலல்ல, நீங்கள் சத்தியத்தை அறிந்திருக்கிறதினாலும் சத்தியத்தினால் ஒரு பொய்யுமுண்டாயிராதென்பதை நீங்கள் அறிந்திருக்கிறதினாலும், உங்களுக்கு எழுதி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ை நீங்கள் அறியாததினாலல்ல, நீங்கள் சத்தியத்தை அறிந்திருக்கிறதினாலும் சத்தியத்தினால் ஒரு பொய்யுமுண்டாயிராதென்பதை நீங்கள் அறிந்திருக்கிறதினாலும், உங்களுக்கு எழுதிய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சகோதரனைப் பகைக்கிறவன் இருளிலே இருந்து இருளிலே நடக்கிறான்; இருளானது அவன் கண்களைக் குருடாக்கினபடியால் தான் போகும் இடம் இன்னதென்று அறியாதிரு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சகோதரனைப் பகைக்கிறவன் இருளிலே இருந்து இருளிலே நடக்கிறான்; இருளானது அவன் கண்களைக் குருடாக்கினபடியால் தான் போகும் இடம் இன்னதென்று அறியாதிரு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வைக் கிறிஸ்து அல்ல என்று மறுதலிக்கிறவனேயல்லாமல் வேறே யார் பொய்யன்? பிதாவையும் குமாரனையும் மறுதலிக்கிறவனே அந்திக்கிறிஸ்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வைக் கிறிஸ்து அல்ல என்று மறுதலிக்கிறவனேயல்லாமல் வேறே யார் பொய்யன்? பிதாவையும் குமாரனையும் மறுதலிக்கிறவனே அந்திக்கிறிஸ்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ே, அவருடைய நாமத்தினிமித்தம் உங்கள் பாவங்கள் மன்னிக்கப்பட்டிருக்கிறதினால் உங்களுக்கு எழுத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 மறுதலிக்கிறவன் பிதாவை உடையவனல்ல, குமாரனை அறிக்கையிடுகிறவன் பிதாவையும் உடையவனாயிரு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 மறுதலிக்கிறவன் பிதாவை உடையவனல்ல, குமாரனை அறிக்கையிடுகிறவன் பிதாவையும் உடையவனாயிர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ஆதிமுதல் நீங்கள் கேள்விப்பட்டது உங்களில் நிலைத்திருக்கக்கடவது; ஆதிமுதல் நீங்கள் கேள்விப்பட்டது உங்களில் நிலைத்திருந்தால், நீங்களும் குமாரனிலும் பிதாவிலும் நிலைத்திருப்ப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ஆதிமுதல் நீங்கள் கேள்விப்பட்டது உங்களில் நிலைத்திருக்கக்கடவது; ஆதிமுதல் நீங்கள் கேள்விப்பட்டது உங்களில் நிலைத்திருந்தால், நீங்களும் குமாரனிலும் பிதாவிலும் நிலைத்திருப்ப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ித்திய ஜீவனை அளிப்பேன் என்பதே அவர் நமக்குச் செய்த வாக்குத்தத்த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லகத்திலும் உலகத்திலுள்ளவைகளிலும் அன்புகூராதிருங்கள்; ஒருவன் உலகத்தில் அன்புகூர்ந்தால் அவனிடத்தில் பிதாவின் அன்ப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லகத்திலும் உலகத்திலுள்ளவைகளிலும் அன்புகூராதிருங்கள்; ஒருவன் உலகத்தில் அன்புகூர்ந்தால் அவனிடத்தில் பிதாவின் அன்ப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 வஞ்சிக்கிறவர்களைக் குறித்து இவைகளை உங்களுக்கு எழுதியிரு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மாம்சத்தின் இச்சையும், கண்களின் இச்சையும், ஜீவனத்தின் பெருமையுமாகிய உலகத்திலுள்ளவைகளெல்லாம் பிதாவினாலுண்டானவைகளல்ல, அவைகள் உலகத்தினாலுண்டானவை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மாம்சத்தின் இச்சையும், கண்களின் இச்சையும், ஜீவனத்தின் பெருமையுமாகிய உலகத்திலுள்ளவைகளெல்லாம் பிதாவினாலுண்டானவைகளல்ல, அவைகள் உலகத்தினாலுண்டானவை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ும் அதின் இச்சையும் ஒழிந்துபோம்; தேவனுடைய சித்தத்தின்படி செய்கிறவனோ என்றென்றைக்கும் நிலைத்திருப்ப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பிள்ளைகளே, அவர் வெளிப்படும்போது நாம் அவர் வருகையில் அவருக்கு முன்பாக வெட்கப்பட்டுப்போகாமல் தைரியமுள்ளவர்களாயிருக்கும்படி அவரில் நிலைத்திர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பிள்ளைகளே, அவர் வெளிப்படும்போது நாம் அவர் வருகையில் அவருக்கு முன்பாக வெட்கப்பட்டுப்போகாமல் தைரியமுள்ளவர்களாயிருக்கும்படி அவரில் நிலைத்திர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நீதியுள்ளவராயிருக்கிறாரென்று உங்களுக்குத் தெரிந்திருப்பதினால், நீதியைச் செய்கிறவனெவனும் அவரில் பிறந்தவனென்று அறிந்திருக்கிற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நீதியுள்ளவராயிருக்கிறாரென்று உங்களுக்குத் தெரிந்திருப்பதினால், நீதியைச் செய்கிறவனெவனும் அவரில் பிறந்தவனென்று அறிந்த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র প্রিয় সন্তানরা, আমি তোমাদের একথা লিখছি যাতে তোমরা পাপ না কর৷ কিন্তু কেউ যদি পাপ করে ফে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পিতার কাছে আমাদের পক্ষে কথা বলার একজন আছেন, তিনি সেই ধার্মিক ব্যক্তি, যীশু খ্রীষ্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ই সেই প্রায়শ্চিত্ত বলিগুলি, যার ফলে আমাদের সব পাপ দূর হয়৷ কেবল আমাদের সব পাপ নয়, জগ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মানুষেরও পাপ দূর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আমরা ঈশ্বরের আদেশ পালন করি, তবেই বুঝতে পারব য়ে আমরা তাঁকে জা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েউ যদি বলে য়ে, ‘আমি ঈশ্বরকে জানি,’ অথচ ঈশ্বরের আদেশ পালন না করে তবে সে মিথ্যাবাদী, আর তাঁর সত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অন্তরে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য়ে তাঁর শিক্ষা পালন করে, ঈশ্বরের ভালবাসা সত্যি তার মধ্যে পূর্ণতালাভ করেছে৷ এইভাব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িশ্চিত হতে পারি য়ে আমরা তাঁর মধ্যেই অবস্থান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েউ যদি বলে য়ে আমি ঈশ্বরে আছি তাহলে তাকে অবশ্যই তাঁর মতো জীবনযাপন কর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িয় বন্ধুরা, আমি তোমাদের কাছে কোন নতুন আদেশ লিখছি না, এ এমন এক পুরানো আদেশ, যা তোমরা আদি থে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৷ তোমরা য়ে বার্তা শুনেছ তা হল পুরানো আদে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িয় সন্তানরা, জগতের শেষ সময় ঘনিয়ে এসেছে৷ আর তোমরা শুনেছ য়ে খ্রীষ্টারিরা আসছে৷ এখন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ারিরা এসে গেছে, এর ফলেই আমরা বুঝতে পারছি য়ে এই শেষ সম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আমি এই পুরানো আদেশই তোমাদের কাছে এক নতুন আদেশরূপে লিখছি৷ এই আদেশ সত্য এবং এর সত্যতা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 খ্রীষ্টে ও তোমাদের জীবনে দেখেছ, কারণ অন্ধকার কেটে যাচ্ছে আর প্রকৃত জ্যোতি ইতিমধ্যেই উজ্জ্ব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খ্রীষ্টারিরা আমাদের দলের মধ্যেই ছিল৷ তারা আমাদের মধ্য থেকে বাইরে চলে গেছে৷ বাস্তবে তারা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ই আমাদের লোক ছিল না, কারণ তারা যদি আমাদের দলের লোক হত, তবে আমাদের সঙ্গেই থাকত৷ তারা আমাদের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গেল; এর দ্বারাই প্রমাণ হল য়ে তারা কেউই আদৌ আমাদের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়ে বলে আমি জ্যোতিতে আছি কিন্তু তার নিজের ভাইকে ঘৃণা করে, সে এখনও অন্ধকারেই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রা সেই পবিত্রতমের (খ্রীষ্টের) কাছে অভিষিক্ত হয়েছ, তাই তোমরা সকলে সত্য কি তা জান৷ তব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কেন আমি লিখ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ে তার ভাইকে ভালবাসে, সে জ্যোতিতে রয়েছে৷ তার জীবনে এমন কিছুই নেই যা তাকে পাপী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টা বলার জন্য আমি লিখছি না য়ে তোমরা সত্য জান না৷ আমি তোমাদের লিখছি কারণ তোমরা সত্য জান; আর এ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 য়ে সত্য থেকে কখনও কোন মিথ্যার উত্‌পত্তি হ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য়ে তার ভাইকে ঘৃণা করে সে এখনও অন্ধকারেই আছে৷ সে অন্ধকারেই বাস করে আর জানে না সে কোথ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ছে, কারণ অন্ধকার তাকে অন্ধ করে দি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বে সেই মিথ্যাবাদী কে? সে-ই, য়ে ব্যক্তি বলে য়ে যীশুই সেই খ্রীষ্ট নন, সে-ই খ্রীষ্টের শত্রু,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যীশু সেই খ্রীষ্ট নয়, সেই ব্যক্তি পিতাকে বিশ্বাস করে না, বিশ্বাস করে না তাঁর পুত্র খ্রীষ্ট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িয় সন্তানগণ, আমি তোমাদের লিখছি কারণ খ্রীষ্টের মাধ্যমে তোমাদের পাপ ক্ষমা করা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ে পুত্রকে অস্বীকার করে, সে পিতা ঈশ্বরকেও পায় না৷ কিন্তু য়ে পুত্রকে গ্রহণ করে, সে প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ও পে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ুরু থেকে তোমরা যা শুনে আসছ, সেই সব বিষয় অবশ্যই তোমাদের অন্তরে রেখো৷ শুরু থেকে তোমরা যা শুনে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যদি তোমাদের অন্তরে থাকে তবে তোমরা পিতা ঈশ্বর ও তাঁর পুত্রের সাহচর্য়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িতারা, আমি তোমাদের লিখছি কারণ যিনি শুরু থেকে আছেন তোমরা তাঁকে জান৷ যুবকেরা, আমি তোমাদের লিখ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োমরা সেই পাপাত্মার ওপর জয়লাভ 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র ঈশ্বর এটাই আমাদের দেবেন বলে প্রতিশ্রুতি দিয়েছেন, তা হল অনন্ত জীব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শিশুরা, আমি তোমাদের নিকট লিখছি কারণ যিনি শুরু থেকে আছেন তোমরা তাঁকে জান৷ যুবকরা,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খছি কারণ তোমরা শক্তিশালী, ঈশ্বরের বার্তা তোমাদের অন্তরে আছে; আর তোমরা সেই পাপাত্মার ওপর জয়লা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রা কেউ এই সংসার বা এই সংসারের কোন কিছু ভালবেসো না৷ কেউ যদি এই সংসারটাকে ভালবাসে তবে প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ভালবাসা তার অন্তরে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াঁরা তোমাদের ভুল পথে নিয়ে য়েতে চায় তাদের বিষয়ে তোমাদের এইসব কথা লিখ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ারণ এই সংসারে যা কিছু আছে,যা আমাদের পাপ প্রকৃতি পেতে ইচ্ছা করে,যা আমাদের চক্ষু পেতে 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আর পৃথিবীর যা কিছুতে লোকে গর্ব করে৷সে সবই পিতা ঈশ্বরের কাছ থেকে আসে না, আসে জগত থে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খ্রীষ্ট তোমাদের এক বিশেষ বরদান দিয়েছেন এবং তা তোমাদের মধ্যে রয়েছে৷ তাই তোমাদের অন্য কার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র দরকার নেই৷ য়ে বরদান তোমরা পেয়েছ তা তোমাদের সব বিষয়ে শিক্ষা দেয়৷ এ বরদান সত্য, এ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র লেশমাত্র নেই৷ তাই এই বরদান য়েমন শিক্ষা দিয়েছে, সেইমত তোমরা খ্রীষ্টে থ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সংসার ও তাঁর অভিলাষ সব বিলীন হতে চলেছে, কিন্তু য়ে ঈশ্বরের ইচ্ছা পালন করে সে চিরজীবি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খন আমার স্নেহের সন্তানরা, খ্রীষ্টেতে থাক৷ তা করলে খ্রীষ্ট যখন প্রকাশিত হবেন তখন আমাদের আর ভ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থাকবে না৷ তিনি এলে তাঁর সামনে দাঁড়াতে ভয় বা লজ্জা পেতে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দি তোমরা জান য়ে খ্রীষ্ট ধার্মিক তাহলে তোমরা এও জান য়ে যাঁরা ধর্মাচরণ কাজ করে তা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2026-10-21T03:00:57Z</dcterms:created>
  <dcterms:modified xsi:type="dcterms:W3CDTF">2026-10-21T03:00:57Z</dcterms:modified>
  <dc:title>১ যোহন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