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presProps" Target="presProps.xml"/>
  <Relationship Id="rId36" Type="http://schemas.openxmlformats.org/officeDocument/2006/relationships/viewProps" Target="viewProps.xml"/>
  <Relationship Id="rId3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ாறுபாடான உதடுகளுள்ள மூடனைப்பார்க்கிலும், உத்தமனாய் நடக்கிற தரித்திரனே வாசி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த்துமா அறிவில்லாமலிருப்பது நல்லதல்ல; கால் துரிதமானவன் தப்பிநடக்கிற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னுஷனுடைய மதியீனம் அவன் வழியைத் தாறுமாறாக்கும்; என்றாலும் அவன் மனம் கர்த்தருக்கு விரோதமாய்த் தாங்கலடைய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செல்வம் அநேக சிநேகிதரைச் சேர்க்கும்; தரித்திரனோ தன் சிநேகிதனாலும் நெகிழப்படுவ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ொய்ச்சாட்சிக்காரன் ஆக்கினைக்குத் தப்பான்; பொய்களைப் பேசுகிறவனும் தப்புவதில்லை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ிரபுவின் தயையை அநேகர் வருந்திக் கேட்பார்கள்; கொடை கொடுக்கிறவனுக்கு எவனும் சிநேகித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ரித்திரனை அவனுடைய சகோதரரெல்லாரும் பகைக்கிறார்களே, எத்தனை அதிகமாய் அவன் சிநேகிதர் அவனுக்குத் தூரமாவார்கள்; அவர்களுடைய வார்த்தைகளை அவன் நாடுகிறான், அவைகளோ வெறும் வார்த்தைகளே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ரித்திரனை அவனுடைய சகோதரரெல்லாரும் பகைக்கிறார்களே, எத்தனை அதிகமாய் அவன் சிநேகிதர் அவனுக்குத் தூரமாவார்கள்; அவர்களுடைய வார்த்தைகளை அவன் நாடுகிறான், அவைகளோ வெறும் வார்த்தைகளே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ஞானத்தைப் பெற்றுக்கொள்ளுகிறவன் தன் ஆத்துமாவைச் சிநேகிக்கிறான்; புத்தியைக் காக்கிறவன் நன்மையடைவ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ொய்ச்சாட்சிக்காரன் ஆக்கினைக்குத் தப்பான்; பொய்களைப் பேசுகிறவன் நாசமடைவ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ூடனுக்குச் செல்வம் தகாது; பிரபுக்களை ஆண்டுகொள்வது அடிமைக்கு எவ்வளவும் தகா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னுஷனுடைய விவேகம் அவன் கோபத்தை அடக்கும்; குற்றத்தை மன்னிப்பது அவனுக்கு மகிமை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ராஜாவின் கோபம் சிங்கத்தின் கெர்ச்சிப்புக்குச் சமானம்; அவனுடைய தயை புல்லின்மேல் பெய்யும் பனிபோலிருக்க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ூடனாகிய மகன் தன் தகப்பனுக்கு மிகுந்த துக்கம்; மனைவியின் சண்டைகள் ஓயாத ஒழுக்க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வீடும் ஆஸ்தியும் பிதாக்கள் வைக்கும் சுதந்தரம்; புத்தியுள்ள மனைவியோ கர்த்தர் அருளும் ஈவ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ோம்பல் தூங்கிவிழப்பண்ணும்; அசதியானவன் பட்டினியாயிருப்ப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ட்டளையைக் காத்துக்கொள்ளுகிறவன் தன் ஆத்துமாவைக் காக்கிறான்; தன் வழிகளை அவமதிக்கிறவன் சாவ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ஏழைக்கு இரங்குகிறவன் கர்த்தருக்குக் கடன்கொடுக்கிறான்; அவன் கொடுத்ததை அவர் திரும்பக் கொடுப்ப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ஏழைக்கு இரங்குகிறவன் கர்த்தருக்குக் கடன்கொடுக்கிறான்; அவன் கொடுத்ததை அவர் திரும்பக் கொடுப்ப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ம்பிக்கையிருக்குமட்டும் உன் மகனைச் சிட்சைசெய்; ஆனாலும் அவனைக் கொல்ல உன் ஆத்துமாவை எழும்பவொட்டாதே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டுங்கோபி ஆக்கினைக்குள்ளாவான்; நீ அவனைத் தப்புவித்தால் திரும்பவும் தப்புவிக்கவேண்டியதாய் வர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உன் அந்தியகாலத்தில் நீ ஞானமுள்ளவனாயிருக்கும்படி, ஆலோசனையைக்கேட்டு, புத்திமதியை ஏற்றுக்கொ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னுஷனுடைய இருதயத்தின் எண்ணங்கள் அநேகம்; ஆனாலும் கர்த்தருடைய யோசனையே நிலைநிற்கு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ன்மைசெய்ய மனுஷன் கொண்டிருக்கும் ஆசையே தயை; பொய்யனைப் பார்க்கிலும் தரித்திரன் வாசி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ர்த்தருக்குப் பயப்படுதல் ஜீவனுக்கேதுவானது; அதை அடைந்தவன் திருப்தியடைந்து நிலைத்திருப்பான்; தீமை அவனை அணுகா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சோம்பேறி தன் கையைக் கலத்திலே வைத்து, அதைத் திரும்பத் தன் வாயண்டைக்கு எடுக்காமலிருக்கிற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ரியாசக்காரனை அடி, அப்பொழுது பேதை எச்சரிக்கப்படுவான்; புத்திமானைக் கடிந்துகொள், அவன் அறிவுள்ளவனாவ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தன் தகப்பனைக் கொள்ளையடித்து, தன் தாயைத் துரத்திவிடுகிறவன், இலச்சையையும் அவமானத்தையும் உண்டாக்குகிற மக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என் மகனே, அறிவைத் தரும் வார்த்தைகளை விட்டு விலகச்செய்யும் போதகங்களை நீ கேளாதே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பேலியாளின் சாட்சிக்காரன் நியாயத்தை நிந்திக்கிறான்; துன்மார்க்கருடைய வாய் அக்கிரமத்தை விழுங்கு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பரியாசக்காரருக்குத் தண்டனையும், மூடருடைய முதுகுக்கு அடிகளும் ஆயத்தமாயிருக்கிற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803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വികടാധരം ഉള്ള മൂഢനെക്കാൾ പരമാർത്ഥതയിൽ നടക്കുന്ന ദരിദ്രൻ ഉത്തമ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പരിജ്ഞാനമില്ലാത്ത മനസ്സു നന്നല്ല; തത്രപ്പെട്ടു കാൽ വെക്കുന്നവനോ പിഴെച്ചുപോ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മനുഷ്യന്റെ ഭോഷത്വം അവന്റെ വഴിയെ മറിച്ചുകളയുന്നു; അവന്റെ ഹൃദയമോ യഹോവയോടു മുഷിഞ്ഞുപോ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സമ്പത്തു സ്നേഹിതന്മാരെ വർദ്ധിപ്പിക്കുന്നു; എളിയവനോ കൂട്ടുകാരനോടു അകന്ന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കള്ളസ്സാക്ഷിക്കു ശിക്ഷ വരാതിരിക്കയില്ല; ഭോഷ്കു നിശ്വസിക്കുന്നവൻ ഒഴിഞ്ഞുപോകയു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പ്രഭുവിന്റെ പ്രീതി സമ്പാദിപ്പാൻ പലരും നോക്കുന്നു; ദാനം ചെയ്യുന്നവന്നു ഏവനും സ്നേഹിത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ദരിദ്രന്റെ സഹോദരന്മാരെല്ലാം അവനെ പകെക്കുന്നു; അവന്റെ സ്നേഹിതന്മാർ എത്ര അധികം അകന്നുനില്ക്കും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ൻ വാക്കു തിരയുമ്പോഴേക്കു അവരെ കാണ്മാന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ബുദ്ധി സമ്പാദിക്കുന്നവൻ തന്റെ പ്രാണനെ സ്നേഹിക്കുന്നു; ബോധം കാത്തുകൊള്ളുന്നവൻ നന്മ പ്രാപ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കള്ളസ്സാക്ഷിക്കു ശിക്ഷ വരാതിരിക്കയില്ല; ഭോഷ്കു നിശ്വസിക്കുന്നവൻ നശിച്ചുപോ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സുഖജീവനം ഭോഷന്നു യോഗ്യമല്ല; പ്രഭുക്കന്മാരുടെമേൽ കർത്തൃത്വം നടത്തുന്നതോ ദാസന്നു എങ്ങനെ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വിവേകബുദ്ധിയാൽ മനുഷ്യന്നു ദീർഘക്ഷമവരുന്നു; ലംഘനം ക്ഷമിക്കുന്നതു അവന്നു ഭൂഷ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രാജാവിന്റെ ക്രോധം സിംഹഗർജ്ജനത്തിന്നു തുല്യം; അവന്റെ പ്രസാദമോ പുല്ലിന്മേലുള്ള മഞ്ഞുപോല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മൂഢനായ മകൻ അപ്പന്നു നിർഭാഗ്യം; ഭാര്യയുടെ കലമ്പൽ തീരാത്ത ചോർച്ചപോല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ഭവനവും സമ്പത്തും പിതാക്കന്മാർ വെച്ചേക്കുന്ന അവകാശം; ബുദ്ധിയുള്ള ഭാര്യയോ യഹോവയുടെ ദാന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മടി ഗാഢനിദ്രയിൽ വീഴിക്കുന്നു; അലസചിത്തൻ പട്ടണികിട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കല്പന പ്രമാണിക്കുന്നവൻ പ്രാണനെ കാക്കുന്നു; നടപ്പു സൂക്ഷിക്കാത്തവനോ മരണശിക്ഷ അനുഭവ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എളിയവനോടു കൃപ കാട്ടുന്നവൻ യഹോവെക്കു വായ്പ കൊടുക്കുന്നു; അവൻ ചെയ്ത നന്മെക്കു അവൻ പകര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ടു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പ്രത്യാശയുള്ളേടത്തോളം നിന്റെ മകനെ ശിക്ഷിക്ക; എങ്കിലും അവനെ കൊല്ലുവാൻ തക്കവണ്ണം ഭാവിക്കരു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മുൻകോപി പിഴ കൊടുക്കേണ്ടിവരും; നീ അവനെ വിടുവിച്ചാൽ അതു പിന്നെയും ചെയ്യേണ്ടിവര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പിന്നത്തേതിൽ നീ ജ്ഞാനിയാകേണ്ടതിന്നു ആലോചന കേട്ടു പ്രബോധനം കൈക്കൊൾ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മനുഷ്യന്റെ ഹൃദയത്തിൽ പല വിചാരങ്ങളും ഉണ്ടു; യഹോവയുടെ ആലോചനയോ നിവൃത്തിയാ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മനുഷ്യൻ തന്റെ മനസ്സുപോലെ ദയ കാണിക്കും; ഭോഷ്കു പറയുന്നവനെക്കാൾ ദരിദ്രൻ ഉത്തമ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യഹോവാഭക്തി ജീവഹേതുകമാകുന്നു; അതുള്ളവൻ തൃപ്തനായി വസിക്കും; അനർത്ഥം അവന്നു നേരിടുകയ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മടിയൻ തന്റെ കൈ തളികയിൽ പൂത്തുന്നു; വായിലേക്കു തിരികെ കൊണ്ടുവരികയ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പരിഹാസിയെ അടിച്ചാൽ അല്പബുദ്ധി വിവേകം പഠിക്കും; ബുദ്ധിമാനെ ശാസിച്ചാൽ അവൻ പരിജ്ഞാനം പ്രാപ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അപ്പനെ ഹേമിക്കയും അമ്മയെ ഓടിച്ചുകളകയും ചെയ്യുന്നവൻ ലജ്ജയും അപമാനവും വരുത്തുന്ന മകനാ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മകനേ, പരിജ്ഞാനത്തിന്റെ വചനങ്ങളെ വിട്ടുമാറേണ്ടതിന്നുള്ള ഉപദേശം കേൾക്കുന്നതു മതിയാക്കു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നിസ്സാരസാക്ഷി ന്യായത്തെ പരിഹസിക്കുന്നു; ദുഷ്ടന്മാരുടെ വായ് അകൃത്യത്തെ വിഴുങ്ങ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പരിഹാസികൾക്കായി ശിക്ഷാവിധിയും മൂഢന്മാരുടെ മുതുകിന്നു തല്ലും ഒരുങ്ങിയ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">
  <a:themeElements>
    <a:clrScheme name="Theme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2026-10-20T02:02:38Z</dcterms:created>
  <dcterms:modified xsi:type="dcterms:W3CDTF">2026-10-20T02:02:38Z</dcterms:modified>
  <dc:title>സദൃശവാക്യങ്ങൾ : 19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