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ளிலே பாவத்தையும் அழுக்கையும் நீக்க, தாவீதின் குடும்பத்தாருக்கும் எருசலேமின் குடிகளுக்கும் திறக்கப்பட்ட ஒரு ஊற்று உண்டாய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ளிலே பாவத்தையும் அழுக்கையும் நீக்க, தாவீதின் குடும்பத்தாருக்கும் எருசலேமின் குடிகளுக்கும் திறக்கப்பட்ட ஒரு ஊற்று உண்டாய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நாளிலே நான் விக்கிரகங்களின்பேரும் தேசத்திலிராதபடிக்கு அழிப்பேன்; அவைகள் இனி நினைக்கப்படுவதில்லை; தரிசனம் சொல்லுகிறவர்களையும் அசுத்த ஆவியையும் தேசத்திலிருந்து போய்விடவும் பண்ண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நாளிலே நான் விக்கிரகங்களின்பேரும் தேசத்திலிராதபடிக்கு அழிப்பேன்; அவைகள் இனி நினைக்கப்படுவதில்லை; தரிசனம் சொல்லுகிறவர்களையும் அசுத்த ஆவியையும் தேசத்திலிருந்து போய்விடவும் பண்ண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நாளிலே நான் விக்கிரகங்களின்பேரும் தேசத்திலிராதபடிக்கு அழிப்பேன்; அவைகள் இனி நினைக்கப்படுவதில்லை; தரிசனம் சொல்லுகிறவர்களையும் அசுத்த ஆவியையும் தேசத்திலிருந்து போய்விடவும் பண்ண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es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es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ளிலே தரிசனம் சொல்லுகிற அவனவன் தான் சொன்ன தரிசனத்தினால் வெட்கப்பட்டு, பொய்சொல்லும்படிக்கு இனி மயிர்ப்போர்வையைப் போத்துக்கொள்ளாம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ளிலே தரிசனம் சொல்லுகிற அவனவன் தான் சொன்ன தரிசனத்தினால் வெட்கப்பட்டு, பொய்சொல்லும்படிக்கு இனி மயிர்ப்போர்வையைப் போத்துக்கொள்ளாம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தரிசனம் சொல்லுகிறவன் அல்ல, நான் நிலத்தைப் பயிரிடுகிறவன்; என் சிறுவயதுமுதல் ஒருவன் என்னை வேலைகொண்டான் என்ப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ஒருவன் அவனை நோக்கி: உன் கைகளில் இருக்கிற இந்த வடுக்கள் ஏதென்று கேட்டால், என் சிநேகிதரின் வீட்டிலே காயப்பட்டதில் உண்டானவைகள் என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ஒருவன் அவனை நோக்கி: உன் கைகளில் இருக்கிற இந்த வடுக்கள் ஏதென்று கேட்டால், என் சிநேகிதரின் வீட்டிலே காயப்பட்டதில் உண்டானவைகள் என்ப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ட்டயமே, என் மேய்ப்பன்மேலும் என் தோழனாகிய புருஷன்மேலும் எழும்பு என்று சேனைகளின் கர்த்தர் சொல்லுகிறார், மேய்ப்பனை வெட்டுவேன், அப்பொழுது ஆடுகள் சிதறிப்போம்; ஆனாலும் என் கரத்தைச் சிறுவர்மேல் திரும்ப வைப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ட்டயமே, என் மேய்ப்பன்மேலும் என் தோழனாகிய புருஷன்மேலும் எழும்பு என்று சேனைகளின் கர்த்தர் சொல்லுகிறார், மேய்ப்பனை வெட்டுவேன், அப்பொழுது ஆடுகள் சிதறிப்போம்; ஆனாலும் என் கரத்தைச் சிறுவர்மேல் திரும்ப வைப்ப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சமெங்கும் சம்பவிக்கும் காரியம் என்னவென்றால், அதில் இருக்கிற இரண்டு பங்கு மனுஷர் சங்கரிக்கப்பட்டு மாண்டுபோவார்கள்; மூன்றாம் பங்கோ அதில் மீதியாய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ூன்றாம் பங்கை நான் அக்கினிக்குட்படப்பண்ணி, வெள்ளியை உருக்குகிறதுபோல அவர்களை உருக்கி, பொன்னைப் புடமிடுகிறதுபோல அவர்களைப் புடமிடுவேன்; அவர்கள் என் நாமத்தைத் தொழுதுகொள்வார்கள்; நான் அவர்கள் விண்ணப்பத்தைக் கேட்பேன்; இது என்ஜனமென்று நான் சொல்லுவேன், கர்த்தர் என் தேவனென்று அவர்கள் சொல்லு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ூன்றாம் பங்கை நான் அக்கினிக்குட்படப்பண்ணி, வெள்ளியை உருக்குகிறதுபோல அவர்களை உருக்கி, பொன்னைப் புடமிடுகிறதுபோல அவர்களைப் புடமிடுவேன்; அவர்கள் என் நாமத்தைத் தொழுதுகொள்வார்கள்; நான் அவர்கள் விண்ணப்பத்தைக் கேட்பேன்; இது என்ஜனமென்று நான் சொல்லுவேன், கர்த்தர் என் தேவனென்று அவர்கள் சொல்ல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ூன்றாம் பங்கை நான் அக்கினிக்குட்படப்பண்ணி, வெள்ளியை உருக்குகிறதுபோல அவர்களை உருக்கி, பொன்னைப் புடமிடுகிறதுபோல அவர்களைப் புடமிடுவேன்; அவர்கள் என் நாமத்தைத் தொழுதுகொள்வார்கள்; நான் அவர்கள் விண்ணப்பத்தைக் கேட்பேன்; இது என்ஜனமென்று நான் சொல்லுவேன், கர்த்தர் என் தேவனென்று அவர்கள் சொல்ல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ூன்றாம் பங்கை நான் அக்கினிக்குட்படப்பண்ணி, வெள்ளியை உருக்குகிறதுபோல அவர்களை உருக்கி, பொன்னைப் புடமிடுகிறதுபோல அவர்களைப் புடமிடுவேன்; அவர்கள் என் நாமத்தைத் தொழுதுகொள்வார்கள்; நான் அவர்கள் விண்ணப்பத்தைக் கேட்பேன்; இது என்ஜனமென்று நான் சொல்லுவேன், கர்த்தர் என் தேவனென்று அவர்கள் சொல்ல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0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েইদিন দায়ূদ পরিবারের সদস্যদের জন্য ও জেরুশালেমে বসবাসকারী অন্যান্য লোকেদের জন্য এক নতুন ঝর্ণ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োলা হবে| এই ঝর্ণাটি হবে পাপ ও অশুদ্ধি থেকে শুদ্ধিকরণের নিমিত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র্বশক্তিমান প্রভু বলেছেন, “সেইসময় আমি পৃথিবী থেকে মূর্ত্তিসমূহের নাম কেটে দেব| ভ্রা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্বাদীদের আর অশুদ্ধ আত্মাদের সরিয়ে দেব| লোকেরা এমনকি তাদের নামও মনে করবে না| এবং আমি ভ্রা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্বাদী ও অশুচি আত্মাদের পৃথিবী থেকে দূর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0. যদি কেউ ভাব্বাণী অব্যাহত রাখে, তবে তাকে শাস্তি পেতে হবে| এমনকি তার পিতামাতাও তাকে বলবে, ‘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মে তুমিও মিথ্যা কথা বলছ|’ সে ভাব্বাণী করছে বলে তার মাতা পিতাই তাকে বিদ্ধ করে হত্য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েই সময়, ভাব্বাদীরা তাদের দর্শন ও ভাব্বাণী সম্বন্ধে লজ্জিত হবে| তারা নিজেদের ভাব্বাদী বলে সনা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ার জন্য ভাব্বাদীদের নিমিত্ত মোটা পোষাক পরবে না| তারা লোককে ঠকাবার জন্য ঐ পোষাকগুলো প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রা বলবে, ‘আমি একজন ভাব্বাদী নই| আমি একজন কৃষক, এবং ছোট বেলা থেকেই আমি মাঠে কৃষি কাজ করেছি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অন্য লোকেরা বলবে, ‘কিন্তু তোমার হাতের ঐ আঘাতগুলি কিসের?’ সে তখন বলবে, ‘আমি আমার বন্ধ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ড়ী মার খেয়েছিলাম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র্বশক্তিমান প্রভু বলেছেন, “আমার তরবারি মেষপালকদের আঘাত করুক! সেটা আমার বন্ধুকে আঘাত করুক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ষপালকদের আঘাত কর এবং মেষেরা পলায়ন করবে| এবং আমি সেই ক্ষুদ্রগণকে শাস্তি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দেশের দুই-তৃতীয়াংশ লোক আঘাতে মারা যাবে কিন্তু এক-তৃতীয়াংশ অবশিষ্ট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খন আমি ঐ অবশিষ্ট এক তৃতীয়াংশ লোকেদের পরীক্ষা করব| আমি তাদের বিভিন্ন সংকটে ফেলব| সেগুলো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অগ্নিপরীক্ষার মত ঠিক য়েমন লোকেরা আগুন ব্যবহার করে রূপোকে খাঁটি করতে অথবা সোনা খাঁটি কিনা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ীক্ষা করতে| তখন তারা আমার নামে ডাকবে আর আমি তাদের ডাকে সাড়া দেব| আমি বলব, ‘তোমরা আমার লোক|’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বলবে, ‘প্রভু আমাদের ঈশ্বর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2026-10-20T01:29:03Z</dcterms:created>
  <dcterms:modified xsi:type="dcterms:W3CDTF">2026-10-20T01:29:03Z</dcterms:modified>
  <dc:title>সখরিয়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