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ஏன் தூரத்தில் நிற்கிறீர்? ஆபத்து நேரிடுகிற சமயங்களில் நீர் ஏன் மறைந்திருக்கிறீர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ஏன் தூரத்தில் நிற்கிறீர்? ஆபத்து நேரிடுகிற சமயங்களில் நீர் ஏன் மறைந்திருக்கிறீ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ன்மார்க்கன் தன் பெருமையினால் சிறுமைப்பட்டவனைக் கடூரமாய்த் துன்பப்படுத்துகிறான்; அவர்கள் நினைத்த சதிமோசங்களில் அவர்களே அகப்பட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ன் தன் உள்ளம் இச்சித்ததைப் பெற்றதினால் பெருமைபாராட்டி, பொருளை அபகரித்துத் தன்னைத்தான் போற்றி, கர்த்தரை அசட்டைபண்ணு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ன் தன் உள்ளம் இச்சித்ததைப் பெற்றதினால் பெருமைபாராட்டி, பொருளை அபகரித்துத் தன்னைத்தான் போற்றி, கர்த்தரை அசட்டைபண்ண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ன்மார்க்கன் தன் கர்வத்தினால் தேவனைத் தேடான்; அவன் நினைவுகளெல்லாம் தேவன் இல்லையென்பத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ன்மார்க்கன் தன் கர்வத்தினால் தேவனைத் தேடான்; அவன் நினைவுகளெல்லாம் தேவன் இல்லையென்பத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வழிகள் எப்போதும் கேடுள்ளவைகள்; உம்முடைய நியாயத்தீர்ப்புகள் அவன் பார்வைக்கு எட்டாமல் மிகவும் உயரமாயிருக்கிறது; தன் எதிராளிகளெல்லார்மேலும் சீறு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வழிகள் எப்போதும் கேடுள்ளவைகள்; உம்முடைய நியாயத்தீர்ப்புகள் அவன் பார்வைக்கு எட்டாமல் மிகவும் உயரமாயிருக்கிறது; தன் எதிராளிகளெல்லார்மேலும் சீறு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அசைக்கப்படுவதில்லை, தலைமுறை தலைமுறைதோறும் தீங்கு என்னை அணுகுவதில்லையென்று தன் இருதயத்தில் சொல்லிக்கொள்ளு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ாய் சபிப்பினாலும் கபடத்தினாலும் கொடுமையினாலும் நிறைந்திருக்கிறது; அவன் நாவின்கீழ் தீவினையும் அக்கிரமமும் உண்ட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ாமங்களின் ஒளிப்பிடங்களிலே பதிவிருந்து, மறைவிடங்களிலே குற்றமற்றவனைக் கொல்லுகிறான்; திக்கற்றவர்களைப் பிடிக்க அவன் கண்கள் நோக்கிக்கொண்ட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ாமங்களின் ஒளிப்பிடங்களிலே பதிவிருந்து, மறைவிடங்களிலே குற்றமற்றவனைக் கொல்லுகிறான்; திக்கற்றவர்களைப் பிடிக்க அவன் கண்கள் நோக்கிக்கொண்ட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கெபியிலிருக்கிற சிங்கத்தைப்போல மறைவில் பதிவிருக்கிறான்; ஏழையைப் பிடிக்கப் பதிவிருந்து, ஏழையைத் தன் வலைக்குள் இழுத்துப் பிடித்துக்கொள்ள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கெபியிலிருக்கிற சிங்கத்தைப்போல மறைவில் பதிவிருக்கிறான்; ஏழையைப் பிடிக்கப் பதிவிருந்து, ஏழையைத் தன் வலைக்குள் இழுத்துப் பிடித்துக்கொள்ளு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க்கற்றவர்கள் தன் பலவான்கள் கையில் விழும்படி அவன் பதுங்கிக்கிடக்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தை மறந்தார் என்றும், அவர் தம்முடைய முகத்தை மறைத்து ஒருக்காலும் அதைக் காணமாட்டார் என்றும், தன் இருதயத்திலே சொல்லிக்கொள்ளு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தை மறந்தார் என்றும், அவர் தம்முடைய முகத்தை மறைத்து ஒருக்காலும் அதைக் காணமாட்டார் என்றும், தன் இருதயத்திலே சொல்லிக்கொள்ள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ழுந்தருளும்; தேவனே உம்முடைய கையை உயர்த்தும்; ஏழைகளை மறவாதே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ன்மார்க்கன் தேவனை அசட்டைபண்ணி: நீர் கேட்டு விசாரிப்பதில்லை என்று தன் இருதயத்தில் சொல்லிக்கொள்வான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ன்மார்க்கன் தேவனை அசட்டைபண்ணி: நீர் கேட்டு விசாரிப்பதில்லை என்று தன் இருதயத்தில் சொல்லிக்கொள்வா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ப் பார்த்திருக்கிறீரே! உபத்திரவத்தையும் குரோதத்தையும் கவனித்திருக்கிறீரே; நீர் பதிலளிப்பீர்; ஏழையானவன் தன்னை உமக்கு ஒப்புவிக்கிறான்; திக்கற்ற பிள்ளைகளுக்கு சகாயர் நீர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ப் பார்த்திருக்கிறீரே! உபத்திரவத்தையும் குரோதத்தையும் கவனித்திருக்கிறீரே; நீர் பதிலளிப்பீர்; ஏழையானவன் தன்னை உமக்கு ஒப்புவிக்கிறான்; திக்கற்ற பிள்ளைகளுக்கு சகாயர் நீர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ப் பார்த்திருக்கிறீரே! உபத்திரவத்தையும் குரோதத்தையும் கவனித்திருக்கிறீரே; நீர் பதிலளிப்பீர்; ஏழையானவன் தன்னை உமக்கு ஒப்புவிக்கிறான்; திக்கற்ற பிள்ளைகளுக்கு சகாயர் நீர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ும் பொல்லாதவனுமாயிருக்கிறவனுடைய புயத்தை முறித்துவிடும்; அவனுடைய ஆகாமியம் காணாமற்போகுமட்டும் அதைத் தேடி விசாரிய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ும் பொல்லாதவனுமாயிருக்கிறவனுடைய புயத்தை முறித்துவிடும்; அவனுடைய ஆகாமியம் காணாமற்போகுமட்டும் அதைத் தேடி விசாரிய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சதாகாலங்களுக்கும் ராஜாவாயிருக்கிறார், புறஜாதியார் அவருடைய தேசத்திலிருந்து அழிந்துபோ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சிறுமைப்பட்டவர்களுடைய வேண்டுதலைக் கேட்டிருக்கிறீர்; அவர்கள் இருதயத்தை ஸ்திரப்படுத்துவ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சிறுமைப்பட்டவர்களுடைய வேண்டுதலைக் கேட்டிருக்கிறீர்; அவர்கள் இருதயத்தை ஸ்திரப்படுத்துவ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ண்ணான மனுஷன் இனிப் பலவந்தஞ்செய்யத் தொடராதபடிக்கு, தேவரீர் திக்கற்ற பிள்ளைகளுக்கும் ஒடுக்கப்பட்டவர்களுக்கும் நீதிசெய்ய உம்முடைய செவிகளைச் சாய்த்துக்கேட்டருளுவ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ண்ணான மனுஷன் இனிப் பலவந்தஞ்செய்யத் தொடராதபடிக்கு, தேவரீர் திக்கற்ற பிள்ளைகளுக்கும் ஒடுக்கப்பட்டவர்களுக்கும் நீதிசெய்ய உம்முடைய செவிகளைச் சாய்த்துக்கேட்டருளுவ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7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તમે શા માટે આધા ઊભા રહો છો? સંકટ સમયે અમને તમારી ખૂબ જરૂર છે, તમે પાછા કયાં સંતાઇ ગ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દુષ્ટ ઉધ્ઘત પ્રપંચીઓ ગરીબોને સતાવે છે અને ગરીબ લોકો દુષ્ટ લોકોની યોજનાઓમાં ફસા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ખરેખર દુષ્ટ લોકો તેમની દુષ્ટ ઇચ્છાઓનું અભિમાન કરે છે; લોભીઓને યહોવામાં વિશ્વાસ હોતો નથી, અન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નિંદ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દુષ્ટ, અતિ અભિમાની, ઉદ્ધત માણસો માને છે કે દેવ છે જ નહિ; દેવ તરફ ફરવાનો વિચાર સુદ્ધાં જરાય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મ છતાં જે કરે છે તે સર્વમાં તે સફળતા મેળવે છે; અને તેઓ પોતાના શત્રુઓને હરાવે છે. દેવનો ન્ય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થી ઘણો ઊચ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હું ડગનાર નથી, મને અથવા મારા વંશજોને પેઢીઓ સુધી કોઇ વિપત્તિ નહિ આવે.” એવી બડાઇ તેઓ હાં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મનું મોઢું જુઠ્ઠાણાંઓથી અને શ્રાપોથી ભરેલું છે. તેમની જીભ દુષ્ટ યોજનાઓને જન્મ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નિદોર્ષ લોકોને ઓચિંતો હુમલો કરીને મારી નાખવા માટે ગુપ્ત જગ્યાઓમાં બેસે છે. કોઇ કમનસીબ વ્યકિ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સાર થતો જોવા માટે તેઓ છુપા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ેમ સિંહ ગુફામાં છુપાઇને ગુપ્ત જગામાં ભરાઇ રહે છે; અને જેમ શિકારી શિકારને ફસાવે છે તેમ તે ગરીબ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ી જાળમાં ફસ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ઓના બળ આગળ ગરીબો દબાઇને નીચા નમી જાય છે, અને લાચાર બની તેઓના પંજામાં સપડા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પોતાના હૃદયમાં વિચાર કરે છે “આ શું થઇ રહ્યું છે? દેવ ભૂલી ગયા છે? તેમણે પોતાનું મુખ જોયુ નથ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તાડી રાખ્યુ છે. અને શું તે કદી જોશે નહિ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ે યહોવા, ઊઠો! હે દેવ, તમારો હાથ ઉંચો કરીને દુષ્ટ લોકોને શિક્ષા કરો અને ગરીબને ભૂલ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ે દેવ, દુષ્ટો શા માટે તમારો દુરુપયોગ કરે છે? શા માટે તેઓ તેમનાં હૃદયમાં વિચારે છે કે દેવ તેમ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કયારેય જવાબ નહિ માગ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ે યહોવા, તેઓ જે કાંઇ કરી રહ્યાં છે તે તમે જુઓ છો. તેમના દુષ્ટ આચરણની નોંધ તમે લીધી છે, તે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જરમાં હંમેશા ઉપદ્રવ અને ઇર્ષા હોય છે. તમે તો અનાથનાં બેલી છો, હવે તેઓને શિક્ષા કરો, હે યહોવા, ગરી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ની દ્રૃષ્ટિ મદદ માટે તમારા પર જ છે તમે લોકોમાં, નિરાધારની સહાય માટે જાણીત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ુષ્ટ લોકોના હાથ તમે તોડી નાખો. તેમાંથી એકને પણ છોડશો નહિ અનિષ્ટ કરનારાઓનો દુષ્ટતાથી નાશ ક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ં સુધી તેમાંનો એક પણ બાકી ન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હોવા સદાકાળનો રાજા છે. વિદેશી રાષ્ટોને તેના દેશમાંથી ભૂંસી નાખ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ે યહોવા, તમે નમ્રની અભિલાષા જાણો છો; તમે તેઓના પોકારો સાંભળશો અને સહાય કરશો. અને તેઓના વ્યથ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ૃદયોને દિલાસો આપ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નાથ તથા ત્રસ્ત, લોકોનો ન્યાય કરો જેથી પૃથ્વીનો કોઇ પણ માણસ તેમના દમનનો ભોગ બનનારા લોકોને હ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ડરાવે કે ત્રાસ આપ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2026-10-20T10:00:44Z</dcterms:created>
  <dcterms:modified xsi:type="dcterms:W3CDTF">2026-10-20T10:00:44Z</dcterms:modified>
  <dc:title>ગીતશાસ્ત્ર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