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ன்மார்க்கனுடைய துரோகப்பேச்சு என் உள்ளத்திற்குத் தெரியும்; அவன் கண்களுக்குமுன் தெய்வபயம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அக்கிரமம் அருவருப்பானதென்று காணப்படுமளவும், தன்பார்வைக்கேற்றபடி தனக்குத்தானே இச்சகம் பேச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வாயின் வார்த்தைகள் அக்கிரமமும் வஞ்சகமுமுள்ளது; புத்தியாய் நடந்துகொள்வதையும் நன்மைசெய்வதையும் விட்டுவ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 படுக்கையின்மேல் அக்கிரமத்தை யோசித்து, நல்லதல்லாத வழியிலே நிலைத்து, பொல்லாப்பை வெறுக்காத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 படுக்கையின்மேல் அக்கிரமத்தை யோசித்து, நல்லதல்லாத வழியிலே நிலைத்து, பொல்லாப்பை வெறுக்காத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து கிருபை வானங்களில் விளங்குகிறது; உமது சத்தியம் மேகமண்டலங்கள் பரியந்தம் எட்ட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நீதி மகத்தான பர்வதங்கள்போலவும், உமது நியாயங்கள் மகா ஆழமாகவும் இருக்கிறது; கர்த்தாவே, மனுஷரையும் மிருகங்களையும் காப்பாற்று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நீதி மகத்தான பர்வதங்கள்போலவும், உமது நியாயங்கள் மகா ஆழமாகவும் இருக்கிறது; கர்த்தாவே, மனுஷரையும் மிருகங்களையும் காப்பாற்று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, உம்முடைய கிருபை எவ்வளவு அருமையானது! அதினால் மனுபுத்திரர் உமது செட்டைகளின் நிழலிலே வந்தடை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, உம்முடைய கிருபை எவ்வளவு அருமையானது! அதினால் மனுபுத்திரர் உமது செட்டைகளின் நிழலிலே வந்தடை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ஆலயத்திலுள்ள சம்பூரணத்தினால் திருப்தியடைவார்கள்; உமது பேரின்ப நதியினால் அவர்கள் தாகத்தைத் தீர்க்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ீவஊற்று உம்மிடத்தில் இருக்கிறது; உம்முடைய வெளிச்சத்திலே வெளிச்சம் காண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 அறிந்தவர்கள்மேல் உமது கிருபையையும், செம்மையான இருதயமுள்ளவர்கள்மேல் உமது நீதியையும் பாராட்டியருள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ருமைக்காரரின் கால் என்மேல்வராமலும், துன்மார்க்கருடைய கை என்னைப் பறக்கடியாமலும் இருப்ப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ோ அக்கிரமக்காரர் விழுந்தார்கள்; எழுந்திருக்கமாட்டாமல் தள்ளுண்டு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ಪಾಪವು ದುಷ್ಟನ ಮನಸ್ಸಿನೊಳಗೆ ನುಡಿಯುತ್ತಿರುವದರಿಂದ ಅವನ ಕಣ್ಣೆದು ರಿಗೆ ದೇವರ ಭಯವ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ಗೆಗೆ ತಕ್ಕ ತನ್ನ ಅಕ್ರಮವನ್ನು ಕಂಡುಕೊಳ್ಳುವವರೆಗೆ ಅವನು ತನ್ನನ್ನು ತಾನೇ ಹೊಗಳಿ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 ಬಾಯಿಯ ಮಾತುಗಳು ಅಕ್ರಮವೂ ಮೋಸವೂ ಆಗಿವೆ; ಬುದ್ಧಿ ಯಿಂದ ನಡೆಯುವದನ್ನೂ ಒಳ್ಳೇದು ಮಾಡುವದನ್ನೂ ಬಿ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ುಯುಕ್ತಿಯನ್ನು ತನ್ನ ಹಾಸಿಗೆಯ ಮೇಲೆ ಕಲ್ಪಿಸುತ್ತಾನೆ; ಒಳ್ಳೇದಲ್ಲದ ಮಾರ್ಗದಲ್ಲಿ ನಿಂತು ಕೊಳ್ಳುತ್ತ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ದ್ದನ್ನು ಅಸಹ್ಯ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ಕರ್ತನೇ, ಆಕಾಶದಲ್ಲಿ ನಿನ್ನ ಕರುಣೆಯು ಅದೆ; ನಿನ್ನ ನಂಬಿಗಸ್ತಿಕೆಯು ಮೇಘಗಳ ವರೆಗೆ ಮು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 ನೀತಿಯು ದೊಡ್ಡ ಪರ್ವತಗಳ ಹಾಗಿದೆ; ನಿನ್ನ ನ್ಯಾಯತೀರ್ಪುಗಳು ಮಹಾ ಅಗಾಧವೇ. ಓ ಕರ್ತನೇ, ಮನುಷ್ಯ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ೃಗಗಳನ್ನೂ ಸಂರಕ್ಷಿಸ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ದೇವರೇ, ನಿನ್ನ ಪ್ರೀತಿ ಕರುಣೆಯು ಎಷ್ಟೋ ಶ್ರೇಷ್ಠ ವಾದದ್ದು! ಮನುಷ್ಯನ ಮಕ್ಕಳು ನಿನ್ನ ರೆಕ್ಕೆಗಳ ನೆರಳ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ರವಸೆ ಇ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 ಆಲಯದ ಪರಿಪೂರ್ಣತೆಯಿಂದ ಅವರು ಸಂತೃಪ್ತಿಯಾಗುವರು; ನಿನ್ನ ಸಂಭ್ರಮದ ನದಿಯಿಂದ ಅವರಿಗೆ ಕುಡಿಯ ಮಾ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 ಬಳಿಯಲ್ಲಿ ಜೀವದ ಬುಗ್ಗೆ ಉಂಟು. ನಿನ್ನ ತೇಜಸ್ಸಿನ ಬೆಳಕನ್ನು ನೋಡ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ನ್ನನ್ನು ತಿಳಿದವರಿಗೆ ನಿನ್ನ ಕೃಪೆಯನ್ನೂ ಯಥಾರ್ಥ ಹೃದಯದವರಿಗೆ ನಿನ್ನ ನೀತಿಯನ್ನೂ ನೆಲೆಯಾಗಿ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ಗರ್ವದ ಪಾದ ನನಗೆ ವಿರೋಧ ವಾಗಿ ಬಾರದೆ ಇರಲಿ; ದುಷ್ಟರ ಕೈ ನನ್ನನ್ನು ತೆಗೆದು ಹಾಕ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ಲ್ಲಿ ಅಕ್ರಮ ಮಾಡುವವರು ಬಿದ್ದಿದ್ದಾರೆ; ಅವರು ಕೆಳಗೆ ಹಾಕಲ್ಪಟ್ಟು ಏಳಲಾರದೆ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2026-10-21T06:37:51Z</dcterms:created>
  <dcterms:modified xsi:type="dcterms:W3CDTF">2026-10-21T06:37:51Z</dcterms:modified>
  <dc:title>ಕೀರ್ತನೆಗಳು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