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presProps" Target="presProps.xml"/>
  <Relationship Id="rId71" Type="http://schemas.openxmlformats.org/officeDocument/2006/relationships/viewProps" Target="viewProps.xml"/>
  <Relationship Id="rId7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 நாசியிலிருந்து பட்சிக்கிற புகை எழும்பிற்று, அவர் வாயிலிருந்து அக்கினி புறப்பட்டது, அதனால் தழல்மூண்ட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 நாசியிலிருந்து பட்சிக்கிற புகை எழும்பிற்று, அவர் வாயிலிருந்து அக்கினி புறப்பட்டது, அதனால் தழல்மூண்ட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ானங்களைத் தாழ்த்தி இறங்கினார்; அவர் பாதங்களின் கீழ் காரிருள் இருந்த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ேருபீனின்மேல் ஏறி வேகமாய்ச் சென்றார். காற்றின் செட்டைகளின்மீதில் தரிசனமான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ாயத்து மேகங்களிலே கூடிய தண்ணீர்களின் இருளைத் தம்மைச் சுற்றிலும் இருக்கும் கூடாரமாக்கின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ுடைய சந்நிதிப் பிரகாசத்தினால் நெருப்புத்தழலும் எரிந்த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் வானத்திலிருந்து குமுறி, உன்னதமானவர் தமது சத்தத்தை தொனிக்கப்பண்ணின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 அம்புகளை எய்து, அவர்களைச் சிதற அடித்து, மின்னல்களைப் பிரயோகித்து, அவர்களைக் கலங்கப்பண்ணின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ுடைய கண்டிதத்தினாலும், அவருடைய நாசியின் சுவாசக் காற்றினாலும் சமுத்திரத்தின் மதகுகள் திறவுண்டு, பூதலத்தின் அஸ்திபாரங்கள் காணப்பட்ட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ுடைய கண்டிதத்தினாலும், அவருடைய நாசியின் சுவாசக் காற்றினாலும் சமுத்திரத்தின் மதகுகள் திறவுண்டு, பூதலத்தின் அஸ்திபாரங்கள் காணப்பட்ட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ேவன் நான் நம்பியிருக்கிற துருக்கமும், என் கேடகமும், என் ரட்சணியக்கொம்பும், என் உயர்ந்த அடைக்கலமும், என் புகலிடமும், என் ரட்சகருமானவர்; என்னை வல்லடிக்கு நீங்கலாக்கி ரட்சிக்கிறவர் அவரே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யரத்திலிருந்து அவர் கை நீட்டி, என்னைப் பிடித்து, ஜலப்பிரவாகத்திலிருக்கிற என்னைத் தூக்கிவிட்ட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தாவீதை அவனுடைய எல்லாச் சத்துருக்களின் கைக்கும், சவுலின் கைகக்கும், நீங்கலாக்கி விடுவித்தபோது, கர்த்தருக்கு முன்பாகப் பாடின பாட்டு: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தாவீதை அவனுடைய எல்லாச் சத்துருக்களின் கைக்கும், சவுலின் கைகக்கும், நீங்கலாக்கி விடுவித்தபோது, கர்த்தருக்கு முன்பாகப் பாடின பாட்டு: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்னிலும் பலவான்களாயிருந்த என் பலத்த சத்துருவுக்கும் என் பகைஞருக்கும் என்னை விடுவித்த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்னிலும் பலவான்களாயிருந்த என் பலத்த சத்துருவுக்கும் என் பகைஞருக்கும் என்னை விடுவித்த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என் கன்மலையும், என் கோட்டையும், என் ரட்சகருமானவ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் ஆபத்துநாளிலே எனக்கு எதிரிட்டு வந்தார்கள்; கர்த்தரோ எனக்கு ஆதரவாயிருந்த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ன்மேல் அவர் பிரியமாயிருந்தபடியால், விசாலமான இடத்திலே என்னைக் கொண்டுவந்து, என்னைத் தப்புவித்த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்த்தர் என் நீதிக்குத்தக்கதாக எனக்குப் பதில் அளித்தார்; என் கைகளின் சுத்தத்திற்குத்தக்கதாக எனக்குச் சரிக்கட்டின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்த்தர் என் நீதிக்குத்தக்கதாக எனக்குப் பதில் அளித்தார்; என் கைகளின் சுத்தத்திற்குத்தக்கதாக எனக்குச் சரிக்கட்டின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ேவன் நான் நம்பியிருக்கிற துருக்கமும், என் கேடகமும், என் ரட்சணியக்கொம்பும், என் உயர்ந்த அடைக்கலமும், என் புகலிடமும், என் ரட்சகருமானவர்; என்னை வல்லடிக்கு நீங்கலாக்கி ரட்சிக்கிறவர் அவரே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ுடைய வழிகளைக் காத்துக்கொண்டுவந்தேன; நான் என் தேவனுக்குத் துரோகம்பண்ணினதில்லை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ுடைய நியாயங்களையெல்லாம் எனக்கு முன்பாக நிறுத்தினேன்; நான் அவருடைய பிரமாணங்களை விட்டு விலகாமல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 முன்பாக மனஉண்மையாயிருந்து, என் துர்க்குணத்திற்கு என்னைவிலக்கிக் காத்துக்கொண்ட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கையால் கர்த்தர் என் நீதிக்குத்தக்கதாகவும், தம்முடைய கண்களுக்குமுன் இருக்கிற என் சுத்தத்திற்குத்தக்கதாகவும் எனக்குப் பலனளித்த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கையால் கர்த்தர் என் நீதிக்குத்தக்கதாகவும், தம்முடைய கண்களுக்குமுன் இருக்கிற என் சுத்தத்திற்குத்தக்கதாகவும் எனக்குப் பலனளித்த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யவுள்ளவனுக்கு நீர் தயவுள்ளவராகவும், உத்தமனுக்கு நீர் உத்தமராகவும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ுனிதனுக்கு நீர் புனிதராகவும், மாறுபாடானவனுக்கு நீர் மாறுபடுகிறவராகவும் தோன்றுவீ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ிறுமைப்பட்ட ஜனத்தை ரட்சிப்பீர்; மேட்டிமையானவர்களைத் தாழ்த்த, உம்முடைய கண்கள் அவர்களுக்கு விரோதமாய்த் திருப்பப்பட்டிருக்கிற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ர்த்தராகிய தேவரீர் என் விளக்காயிருக்கிறீர்; கர்த்தர் என் இருளை வெளிச்சமாக்குகிறவ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ம்மாலே நான் ஒரு சேனைக்குள் பாய்ந்துபோவேன்; என் தேவனாலே ஒருமதிலைத் தாண்டுவ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ஸ்துதிக்குப் பாத்திரராகிய கர்த்தரை நோக்கிக் கூப்பிடுவேன்; அதனால் என் சத்துருக்களுக்கு நீங்கலாக்கி ரட்சிக்கப்படுவ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ேவனுடைய வழி உத்தமமானது; கர்த்தருடைய வசனம் புடமிடப்பட்டது; தம்மை நம்புகிற அவனைவருக்கும் அவர் கேடகமாயிருக்கி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ேவனுடைய வழி உத்தமமானது; கர்த்தருடைய வசனம் புடமிடப்பட்டது; தம்மை நம்புகிற அவனைவருக்கும் அவர் கேடகமாயிருக்கி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கர்த்தரை அல்லாமல் தேவன் யார்? நம்முடைய தேவனையன்றி கன்மலையும் யார்?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தேவன் எனக்குப் பலத்த அரணானவர்; அவர் என் வழியைச் செவ்வைப்படுத்துகிறவ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 என் கால்களை மான்களுடைய கால்களைப்போலாக்கி, என் உயர்தலங்களில் என்னை நிறுத்துகி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வெண்கல வில்லும் என் புயங்களால் வளையும்படி, என் கைகளை யுத்தத்திற்குப் பழக்குவிக்கி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உம்முடைய ரட்சிப்பின் கேடகத்தையும் எனக்குத் தந்தீர்; உம்முடைய காருணியம் என்னைப் பெரியவனாக்கு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ன் கால்கள் வழுவாதபடிக்கு நான் நடக்கிற வழியை அகலமாக்கினீ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என் சத்துருக்களைப் பின்தொடர்ந்து அவர்களை அழிப்பேன்; அவர்களை நிர்மூலமாக்கும்வரைக்கும் திரும்ப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கள் எழுந்திருக்கமாட்டாதபடிக்கு என் பாதங்களின் கீழ் விழுந்தார்கள்; அவர்களை முறிய அடித்து வெட்டின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ரண அலைகள் என்னைச் சூழ்ந்துகொண்டு துர்ச்சனப்பிரவாகம் என்னைப்பயப்படுத்தின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யுத்தத்திற்கு நீர் என்னைப் பலத்தால் இடைகட்டி, என்மேல் எழும்பினவர்களை என்கீழ் மடங்கப்பண்ணினீ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யுத்தத்திற்கு நீர் என்னைப் பலத்தால் இடைகட்டி, என்மேல் எழும்பினவர்களை என்கீழ் மடங்கப்பண்ணினீ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நான் என் பகைஞரைச் சங்கரிக்கும்படியாக, என் சத்துருக்களின் பிடரியை எனக்கு ஒப்புக்கொடுத்தீ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ர்கள் நோக்கிப் பார்க்கிறார்கள், அவர்களை இரட்சிப்பார் ஒருவருமில்லை; கர்த்தரை நோக்கிப்பார்க்கிறார்கள், அவர்களுக்கு அவர் உத்தரவு கொடுக்கிறதில்லை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ர்கள் நோக்கிப் பார்க்கிறார்கள், அவர்களை இரட்சிப்பார் ஒருவருமில்லை; கர்த்தரை நோக்கிப்பார்க்கிறார்கள், அவர்களுக்கு அவர் உத்தரவு கொடுக்கிறதில்லை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வர்களை பூமியின் தூளாக இடித்து, தெருக்களின் சேற்றைப்போல அவர்களை மிதித்து சிதறப்பண்ணுகிறே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என் ஜனத்தின் சண்டைகளுக்கு நீர் என்னை விலக்கிவிட்டு, ஜாதிகளுக்கு என்னைத் தலைவனாக வைக்கிறீர்; நான் அறியாத ஜனங்கள் என்னைச் சேவிக்கிற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என் ஜனத்தின் சண்டைகளுக்கு நீர் என்னை விலக்கிவிட்டு, ஜாதிகளுக்கு என்னைத் தலைவனாக வைக்கிறீர்; நான் அறியாத ஜனங்கள் என்னைச் சேவிக்கிற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ந்நியர் இச்சகம் பேசி எனக்கு அடங்கி, என் சத்தத்தைக் கேட்டவுடனே எனக்குக் கீழ்ப்படிகிற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ந்நியர் முனைவிழுந்துபோய், தங்கள் அரண்களிலிருந்து தத்தளிப்பாய்ப் புறப்படுகி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ாதாளக் கட்டுகள் என்னைச் சூழ்ந்துகொண்டது; மரணக்கண்ணிகள் என்மேல் விழுந்தது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கர்த்தர் ஜீவனுள்ளவர்; என் கன்மலையானவர் ஸ்தோத்திரிக்கப்படுவாராக; என் ரட்சிப்பின் கன்மலையாகிய தேவன் உயர்ந்திருப்பாராக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வர் எனக்காகப் பழிக்குப் பழிவாங்கி, ஜனங்களை எனக்குக் கீழ்ப்படுத்துகிற தேவனானவ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வரே என் சத்துருக்களுக்கு என்னை விலக்கி விடுவிக்கிறவர்; எனக்கு விரோதமாய் எழும்புகிறவர்கள்மேல் என்னை உயர்த்திக் கொடுமையான மனுஷனுக்கு என்னைத் தப்புவிக்கிறார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வரே என் சத்துருக்களுக்கு என்னை விலக்கி விடுவிக்கிறவர்; எனக்கு விரோதமாய் எழும்புகிறவர்கள்மேல் என்னை உயர்த்திக் கொடுமையான மனுஷனுக்கு என்னைத் தப்புவிக்கிற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இதினிமித்தம் கர்த்தாவே, ஜாதிகளுக்குள் உம்மைத் துதித்து, உம்முடைய நாமத்திற்குச் சங்கீதம் பாடுவே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இதினிமித்தம் கர்த்தாவே, ஜாதிகளுக்குள் உம்மைத் துதித்து, உம்முடைய நாமத்திற்குச் சங்கீதம் பாடுவே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தாம் ஏற்படுத்தின ராஜாவுக்கு மகத்தான ரட்சிப்பை அளித்து, தாம் அபிஷேகம்பண்ணின தாவீதுக்கும் அவன் சந்ததிக்கும் சதாகாலமும் கிருபை செய்கிறா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தாம் ஏற்படுத்தின ராஜாவுக்கு மகத்தான ரட்சிப்பை அளித்து, தாம் அபிஷேகம்பண்ணின தாவீதுக்கும் அவன் சந்ததிக்கும் சதாகாலமும் கிருபை செய்கி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க்கு உடன் நெருக்கத்திலே கர்த்தரை நோக்கிக் கூப்பிட்டு, என் தேவனை நோக்கி அபயமிட்டேன்; தமது ஆலயத்திலிருந்து என் சத்தத்தைக் கேட்டார், என் கூப்பிடுதல் அவர் செவிகளில் ஏறிற்ற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க்கு உடன் நெருக்கத்திலே கர்த்தரை நோக்கிக் கூப்பிட்டு, என் தேவனை நோக்கி அபயமிட்டேன்; தமது ஆலயத்திலிருந்து என் சத்தத்தைக் கேட்டார், என் கூப்பிடுதல் அவர் செவிகளில் ஏறிற்ற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பூமி அசைந்து அதிர்ந்தது, அவர் கோபங்கொண்டபடியால் வானத்தின் அஸ்திபாரங்கள் குலுங்கி அசைந்த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1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വന്റെ മൂക്കിൽനിന്നു പുക പൊങ്ങി, അവന്റെ വായിൽനിന്നു തീ പുറപ്പെട്ടു ദഹിപ്പിച്ചു, തീക്കന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ങ്കൽനിന്നു ജ്വല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അവൻ ആകാശം ചായിച്ചിറങ്ങി; കൂരിരുൾ അവന്റെ കാൽക്കീഴുണ്ട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വൻ കെരൂബിനെ വാഹനമാക്കി പറന്നു, കാറ്റിൻ ചിറകിന്മേൽ പ്രത്യക്ഷന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വൻ അന്ധകാരം തനിക്കു ചുറ്റും മണ്ഡപമാക്കി; ജലാശയവും കനത്ത മേഘങ്ങളും കൂ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വന്റെ മുമ്പിലുള്ള പ്രകാശത്താൽ തീക്കനൽ ജ്വല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യഹോവ ആകാശത്തിൽ ഇടിമുഴക്കി, അത്യുന്നതൻ തന്റെ നാദം കേൾപ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അവൻ അസ്ത്രം എയ്തു അവരെ ചിതറിച്ചു, മിന്നൽ അയച്ചു അവരെ തോല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യഹോവയുടെ ഭത്സനത്താൽ, തിരുമൂക്കിലെ ശ്വാസത്തിന്റെ ഊത്തിനാൽ കടലിന്റെ ചാലുകൾ കാണായ്‍വ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ഭൂതലത്തിന്റെ അടിസ്ഥാനങ്ങൾ വെളിപ്പെ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എന്റെ പാറയായ ദൈവം; അവനിൽ ഞാൻ ആശ്രയിക്കും; എന്റെ പരിചയും എന്റെ രക്ഷയായ കൊമ്പും എന്റെ ഗോപുര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വൻ ഉയരത്തിൽനിന്നു കൈനീട്ടി എന്നെ പിടിച്ചു, പെരുവെള്ളത്തിൽനിന്നു എന്നെ വലിച്ചെടു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യഹോവ ദാവീദിനെ സകലശത്രുക്കളുടെ കയ്യിൽനിന്നും ശൌലിന്റെ കയ്യിൽ നിന്നും വിടുവിച്ചശേഷം അവൻ യഹോവെ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രു സംഗീതംപാടി ചൊല്ലിയതെന്തെന്നാൽ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ബലമുള്ള ശത്രുവിന്റെ കയ്യിൽനിന്നും എന്നെ പകെച്ചവരുടെ പക്കൽനിന്നും എന്നെ വിടുവിച്ചു; അവർ എന്ന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ബലമേറിയവർ 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യഹോവ എന്റെ ശൈലവും എൻ കോട്ടയും എന്റെ രക്ഷകനും 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എന്റെ അനർത്ഥദിവസത്തിൽ അവർ എന്നെ ആക്രമിച്ചു; എന്നാൽ യഹോവ എനിക്കു തുണയ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വൻ എന്നെ വിശാലതയിലേക്കു കൊണ്ടുവന്നു, എന്നിൽ പ്രസാദിച്ചിരുന്നതുകൊണ്ടു എന്നെ വിടുവ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യഹോവ എന്റെ നീതിക്കു തക്കവണ്ണം എനിക്കു പ്രതിഫലം നല്കി, എന്റെ കൈകളുടെ വെടിപ്പിന്നൊത്തവണ്ണം എനി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കരം ത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റെ സങ്കേതവും തന്നേ. എന്റെ രക്ഷിതാവേ, നീ എന്നെ സാഹസത്തിൽനിന്നു രക്ഷ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ഞാൻ യഹോവയുടെ വഴികളെ പ്രമാണിച്ചു, എന്റെ ദൈവത്തോടു ദ്രോഹം ചെയ്തത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അവന്റെ വിധികൾ ഒക്കെയും എന്റെ മുമ്പിലുണ്ടു; അവന്റെ ചട്ടങ്ങൾ ഞാൻ വിട്ടുനടന്നിട്ട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ഞാൻ അവന്റെ മുമ്പാകെ നിഷ്കളങ്കനായിരുന്നു, അകൃത്യം ചെയ്യാതെ എന്നെ തന്നേ കാ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യഹോവ എന്റെ നീതിക്കു തക്കവണ്ണവും അവന്റെ കാഴ്ചയിൽ എന്റെ നിർമ്മലതെക്കൊത്തവണ്ണവും എനിക്കു പക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ല്ക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ദയാലുവോടു നീ ദയാലുവാകുന്നു; നിഷ്കളങ്കനോടു നീ നിഷ്കളങ്ക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നിർമ്മലനോടു നീ നിർമ്മലനാകുന്നു; വക്രനോടു നീ വക്രത കാണ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എളിയ ജനത്തെ നീ രക്ഷിക്കും; നിഗളിച്ചു നടക്കുന്നവരെ താഴ്ത്തേണ്ടതിന്നു നീ ദൃഷ്ടിവെ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യഹോവേ, നീ എന്റെ ദീപം ആകുന്നു; യഹോവ എന്റെ അന്ധകാരത്തെ പ്രകാശമാ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നിന്നാൽ ഞാൻ പടക്കൂട്ടത്തിന്റെ നേരെ പാഞ്ഞുചെല്ലും; എന്റെ ദൈവത്താൽ ഞാൻ മതിൽ ചാടിക്കട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സ്തുത്യനായ യഹോവയെ ഞാൻ വിളിച്ചപേക്ഷിക്കും; എന്റെ ശത്രുക്കളിൽനിന്നു താൻ എന്നെ രക്ഷ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ദൈവത്തിന്റെ വഴി തികവുള്ളതു, യഹോവയുടെ വചനം ഊതിക്കഴിച്ചതു; തന്നെ ശരണമാക്കുന്ന ഏവർക്കും അവൻ പരി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യഹോവയല്ലാതെ ദൈവം ആരുള്ളു? നമ്മുടെ ദൈവം ഒഴികെ പാറ ആരുള്ള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ദൈവം എന്റെ ഉറപ്പുള്ള കോട്ട, നിഷ്കളങ്കനെ അവൻ വഴി നടത്ത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അവൻ എന്റെ കാലുകളെ മാൻ പേടക്കാല്ക്കു തുല്യമാക്കി എന്റെ ഗിരികളിൽ എന്നെ നില്ക്കുമാറാ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അവൻ എന്റെ കൈകൾക്കു യുദ്ധാഭ്യാസം വരുത്തുന്നു; എന്റെ ഭുജങ്ങൾ താമ്രചാപം കുലെ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നിന്റെ രക്ഷ എന്ന പരിചയെ നീ എനിക്കു തന്നിരിക്കുന്നു; നിന്റെ സൌമ്യത എന്നെ വലിയവനാക്കിയ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ഞാൻ കാലടി വെക്കേണ്ടതിന്നു നീ വിശാലത വരുത്തി; എന്റെ നരിയാണികൾ വഴുതിപ്പോയത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ഞാൻ എന്റെ ശത്രുക്കളെ പിന്തുടർന്നൊടുക്കി അവരെ മുടിക്കുവോളം ഞാൻ പിന്തിരിഞ്ഞ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അവർക്കു എഴുന്നേറ്റുകൂടാതവണ്ണം ഞാൻ അവരെ തകർത്തൊടുക്കി; അവർ എന്റെ കാൽക്കീഴിൽ വീണ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മരണത്തിന്റെ തിരമാല എന്നെ വളഞ്ഞു; ദുഷ്ടതയുടെ പ്രവാഹങ്ങൾ എന്നെ ഭ്രമിപ്പിച്ച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യുദ്ധത്തിന്നായി നീ എന്റെ അരെക്കു ശക്തി കെട്ടിയിരിക്കുന്നു; എന്നോടു എതിർത്തവരെ എനി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ീഴടക്കിയ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എന്നെ പകെക്കുന്നവരെ ഞാൻ സംഹരിക്കേണ്ടതിന്നു നീ എന്റെ ശത്രുക്കളെ എനിക്കു പുറം കാട്ടുമാറാക്ക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അവർ ചുറ്റും നോക്കിയെങ്കിലും രക്ഷിപ്പാൻ ആരും ഉണ്ടായിരുന്നില്ല; യഹോവയിങ്കലേക്കു നോക്കി, അവൻ ഉത്ത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ുളിയത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ഞാൻ അവരെ നിലത്തിലെ പൊടിപോലെ പൊടിച്ചു, വീഥികളിലെ ചെളിയെപ്പോലെ ഞാൻ അവരെ ചവിട്ടി ചിതറ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എന്റെ ജനത്തിന്റെ കലഹങ്ങളിൽനിന്നും നീ എന്നെ വിടുവിച്ചു, ജാതികൾക്കു എന്നെ തലവനാക്കിയിരിക്ക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ാൻ അറിയാത്ത ജനം എന്നെ സേവ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അന്യജാതിക്കാർ എന്നോടു അനസരണഭാവം കാണിക്കും; അവർ കേട്ട മാത്രെക്കു എന്നെ അനുസ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അന്യജാതിക്കാർ ക്ഷയിച്ചുപോകുന്നു; തങ്ങളുടെ ദുർഗ്ഗങ്ങളിൽനിന്നു അവർ വിറെച്ചു കൊണ്ടുവ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പാതാളപാശങ്ങൾ എന്നെ ചുഴന്നു; മരണത്തിന്റെ കണികൾ എന്റെമേൽ വീണ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യഹോവ ജീവിക്കുന്നു; എൻ പാറ വാഴ്ത്തപ്പെട്ടവൻ. എൻ രക്ഷയുടെ പാറയായ ദൈവം ഉന്നതൻ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ദൈവം എനിക്കുവേണ്ടി പ്രതികാരം ചെയ്കയും ജാതികളെ എനിക്കു കീഴാക്കുകയും ചെയ്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അവൻ ശത്രുവശത്തുനിന്നു എന്നെ വിടുവിക്കുന്നു; എന്നോടു എതിർക്കുന്നവർക്കു മീതെ നീ എന്നെ ഉയർത്ത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ാഹസക്കാരന്റെ കയ്യിൽനിന്നു നീ എന്നെ വിടുവ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അതുകൊണ്ടു, യഹോവേ, ഞാൻ ജാതികളുടെ മദ്ധ്യേ നിനക്കു സ്തോത്രം ചെയ്യും, നിന്റെ നാമത്തെ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ീർത്ത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അവൻ തന്റെ രാജാവിന്നു മഹാരക്ഷ നല്കുന്നു; തന്റെ അഭിഷിക്തന്നു ദയ കാണിക്കുന്നു; ദാവീദിന്നും അവ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ന്തതിക്കും എന്നെന്നേക്കും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എന്റെ കഷ്ടതയിൽ ഞാൻ യഹോവയെ വിളിച്ചു, എന്റെ ദൈവത്തോടു തന്നേ നിലവിളിച്ചു; അവൻ ത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ന്ദിരത്തിൽനിന്നു എന്റെ അപേക്ഷ കേട്ടു; എന്റെ നിലവിളി അവന്റെ ചെവികളിൽ എത്ത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ഭൂമി ഞെട്ടി വിറെച്ചു, ആകാശത്തിന്റെ അടിസ്ഥാനങ്ങൾ ഇളകി, അവൻ കോപിക്കയാൽ അവ കുലുങ്ങിപ്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2026-09-07T01:01:21Z</dcterms:created>
  <dcterms:modified xsi:type="dcterms:W3CDTF">2026-09-07T01:01:21Z</dcterms:modified>
  <dc:title>2 ശമൂവേൽ : 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