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presProps" Target="presProps.xml"/>
  <Relationship Id="rId93" Type="http://schemas.openxmlformats.org/officeDocument/2006/relationships/viewProps" Target="viewProps.xml"/>
  <Relationship Id="rId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க்கோபின் குடும்பத்தாரே, இஸ்ரவேல் குடும்பத்தின் வம்சங்களே,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இன்னும் நான் உங்களோடே வழக்காடுவேன், உங்கள் பிள்ளைகளின் பிள்ளைகளோடும் வழக்காடுவேன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னங்களே, இதினிமித்தம் பிரமித்துக் கொந்தளித்து, மிகவும் திடுக்கிடுங்கள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னங்களே, இதினிமித்தம் பிரமித்துக் கொந்தளித்து, மிகவும் திடுக்கிடுங்கள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ஒரு வேலைக்காரனோ? அவன் வீட்டில் பிறந்த அடிமையோ? ஏன் கொள்ளையானான்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ஒரு வேலைக்காரனோ? அவன் வீட்டில் பிறந்த அடிமையோ? ஏன் கொள்ளையானான்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ோடே நீங்கள் வழக்காடுவானேன்? நீங்கள் அனைவரும் எனக்கு விரோதமாய்த் துரோகம்பண்ணினீர்கள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ோப், தகபானேஸ் என்னும் பட்டணங்களின் புத்திரரும், உன் உச்சந்தலையை நொறுக்க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না! তোমরা খারাপ কাজ করেছিলে এবং সেই জন্য তোমাদের শাস্তি পেতে হবে| তোমাদের বিক্সমূহ আসবে এবং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কট তোমাদের উচিত্‌ শিক্ষা দেবে| তোমরা একবার ভেবে দেখো, তাহলেই বুঝতে পারবে ঈশ্বরের কাছ থেকে দূরে স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র পরিণাম কি মারাত্মক| আমাকে ভয় না পাওয়া এবং সম্মান না করা নিতান্তই মুর্খামি|” এই ছিল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ে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যিহূদা, অনেককাল আগে তুমি তোমার জোযাল ভেঙ্গেছিলে| তুমি আমাকে তোমায় নিয়ন্ত্রণ করতে অ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| তুমি আমাকে বলেছিলে, ‘আমি তোমার অনুগামী নই|’ সেই সময় থেকে, প্রতিটি পর্বতের চূড়ায়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টি গাছের নীচে তুমি বেশ্যা বৃত্তিতে লিপ্ত 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িহূদা, আমি তোমাকে বিশেষ দ্রাক্ষা গাছ হিসেবে বপন করেছিলাম| তোমার বীজে তো কোন দোষ ছিল না|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করে তুমি একটি ভিন্ন জাতের দ্রাক্ষা কুঞ্জে পরিণত হলে, য়েটি শুধুই বাজে দ্রাক্ষা ধারণ ক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ুমি যদি বার বার সাবান দিয়ে নিজেকে ধুয়ে ফেল, তবুও আমি তোমার দোষ দেখতে সক্ষম হবো|” এই ছিল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যিহূদা, কি করে তুমি বলতে পারলে, ‘আমি অশুচি নই| কিন্তু তুমি কি বাল মূর্ত্তির পেছনে ছুটে বেড়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?’ একবার ভাবো এই উপত্যকায় তুমি আর কি কি করেছিলে| তুমি এক জায়গা থেকে আর এক জায়গায় দৌড়ে বেড়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স্ত্রী-উট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ুমি একটি বন্য গর্দ্দভীর মতো য়ে মরুভূমিতে বাস করে| কামাবেশে সে যখন বাতাসের গন্ধ শোঁকে তখন 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থামাতে পারে? সমস্ত পুরুষ যারা তাকে চায়, তাদের নিজেদের ক্লান্ত করবার দরকার নেই কারণ কামএযি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তারা তাকে সহজেই খুঁজ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িহূদা মূর্ত্তির পিছনে ছোটা বন্ধ করো| ঐ দেবতাদের জন্য পিপাসিত হওয়া বন্ধ করো| কিন্তু তুমি বল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ি ফিরতে পারব না| আমি ঐ দেবতাদের ভালোবাসি| আমি ওদেরই পূজা করতে চা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র্তা পৌঁছেছিল য়িরমিযর কাছে| প্রভুর বার্তা 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যিরমিয় যাও এবং জেরুশালেমের লোকদের সঙ্গে কথা বল| তাদের বলো:“‘যখন তোমরা একটি নবীন জাতি ছিলে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আমার প্রতি খুব বিশ্বস্ত ছিলে| আমাকে অনুসরণ করতে নতুন কনের (প্রেমের) মতো| মরুভূমির মাঝেও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অনুসরণ করেছ| অনুসরণ করে গিয়েছো মৃত্তিকার মধ্যে দিয়ে- অথচ য়ে মৃত্তিকায কখনো চাষ করা 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স্রায়েলের লোকরা ছিল প্রভুর পবিত্র উপহার| তারা ছিল প্রথম ফল য়েগুলি ঈশ্বরের দ্বারা ফলাবা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 যারা তাদের ক্ষতি করতে চাইত, তারা দোষী সাব্যস্ত হত| এই সব দুষ্ট লোকদের জীবনে খারাপ ঘটনাসমূ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েছিল|”‘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যাকোবের পরিবার, ইস্রায়েল পরিবারের সকল গোষ্ঠী প্রভুর বার্ত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যা বললেন তা হল, “তোমরা কি মনে করো য়ে আমি তোমাদের পূর্বপুরুষেদের প্রতি সুবিচার করি নি?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ই কি তারা আমার কাছ থেকে দূরে সরে গিয়েছে? তোমাদের পূর্বপুরুষরা মূল্যহীন মূর্ত্তিসমূহের পূ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 এবং নিজেরাই মূল্যহীন হয়ে পড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াদের পূর্বপুরুষরা বলেনি য়ে, ‘তিনি কোথায় যিনি আমাদের শুষ্ক পাথুরে জমির মধ্য দিয়ে, অন্ধ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্যা জমির মধ্য দিয়ে এবং বিপজ্জনক রাস্তার মধ্য দিয়ে মরুভূমি পার করে এনেছিল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বললেন, “আমিই সেই য়ে তোমাদের এই ভালো উর্বর দেশে নিয়ে এসেছিলাম যাতে তোমরা এর ফল ও শস্যসমূ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তে পাও এবং খাদ্য জোগাতে পারো| তোমরা আমার মাটিকে ‘নোংরা’ করে দিলে| আমি তোমাদের একটি ভালো জ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, কিন্তু তোমরা তাকে একটি খারাপ জায়গায় পরিণত করে দ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যাজকরা প্রশ্ন করেনি, ‘কোথায় সেই প্রভু?’ যারা বিধিটি জানত তারা আমাকে জানতে চায়নি|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রা আমার বিরুদ্ধাচরণ করেছিল| ভাব্বাদীগণ বাল মূর্ত্তির নাম নিয়ে ভাব্বাণী করেছিল| তারা মূল্যহ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গুলোর পূজা করেছিল| তারা মূর্ত্তির অজুহাত দেখিয়ে ইস্রায়েলের লোকদের পূজায বসি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 ভেবেছিল এই মূর্ত্তিই তাদের জন্য ফলনশীল জমি তৈরী করেছে| তারা বিশ্বাস করেছিল, মূর্ত্ত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ি ঝড়, বৃষ্টি এনে দি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বললেন, “তাই আমি তোমাদের আবার অভিযুক্ত করছি| অভিযুক্ত করব তোমাদের পুত্র পৌত্রগণদের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ও, সমুদ্রের ওপারে কিত্তীযদের দ্বীপে| কোন এক জনকে কেদরের দেশে পাঠাও| দেখ আর কেউ কখনও এরকম কর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া| সেখানে দেখো কেউ তোমাদের মতো এই কাজ করছে কি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োনও দেশ কি তাদের পুরানো দেবতাকে ছুঁড়ে ফেলে নতুন দেবতার উপাসনা করেছে? কিন্তু তাদের সেই দেব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িকারের দেবতা নয়| কিন্তু আমার লোকরা তাদের মহিমাময ঈশ্বরের পরিবর্তে মূল্যহীন মূর্ত্তিগুলোর পূ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হে আকাশমণ্ডল, যা সব ঘটেছিল তাতে আশ্চর্য়্য় হও! প্রচণ্ড ভয়ে কাঁপতে থাকো!” এই ছিল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এক জন চোর চুরি করবার সময় মানুষের হাতে ধরা পড়লে য়েমন লজ্জা পায়, তেমনি ইস্রায়েলীয়রা লজ্জি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রাজারা, যাজকরা এবং ভাব্বাদীরাও লজ্জ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আমার দেশের লোকরা দুটি ভুল কাজ করেছে| প্রথমতঃ যদিও আমি একটি জীবন্ত জলের ঝর্ণা তবু তারা আমা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দূরে সরে গিয়েছে| আমিই জলের অস্তিত্ব| দ্বিতীয়তঃ তারা নিজেদের জন্য কূপ খনন করেছে| (তারা ভি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র উপর আস্থা রেখেছে|) কিন্তু সেগুলি ভাঙ্গা কূপ| জলাধার হ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বস্তুত, তারা একটি কাঠের টুকরোকে বলে, ‘তুমি আমার পিতা!’ তারা একটি পাথরকে বলে, ‘তুমি আমাকে জন্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|’ তারা আমার দিকে তাকায না| তারা আমার দিকে তাদের পেছন ফিরিয়েছে| কিন্তু বিপদে পড়লে এই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ই লজ্জিত হয়ে আমাকে বলবে, ‘এসো, আমাদের উদ্ধার করো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ইস্রায়েলবাসীরা কি দাস হয়ে গিয়েছে? তারা কি সেই লোকের মত হয়ে গেছে য়ে দাস হয়েই জন্মেছ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কেন ইস্রায়েলীয়দের ধনসম্পদ নিয়ে নিয়েছ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দেখা যাক, তোমাদের তৈরী করা মূর্ত্তিরা এসে বিপদ থেকে তোমাদের উদ্ধার করতে পারে কি না? যিহূ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যত শহর, তত দেবতা| দেখি তারা কি ভাবে তোমাদের বিপদ থেকে উদ্ধ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িংহ শাবকরা (শএুরা) ইস্রায়েলের প্রতি গর্জন করে উঠেছিল| তারা তার প্রতি হুংকার করেছ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দেশটিকে ধ্বংস করেছে| এমনকি শহরগুলিকে পোড়ানো হয়েছিল এবং সেখানে কোন মানুষ পড়ে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কেন আমার সঙ্গে তর্ক করছো? তোমরা সবাই আমার বিরুদ্ধে চলে গিয়েছো|”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িশরের দুটি শহর নোফের এবং তফনহেষের লোকরাও তোমাদের মাথাকে গুঁড়িয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আমি তোমাদের, যিহূদার লোকদের শাস্তি দিয়েছিলাম, কিন্তু সেটা সাহায্য করেনি| তোমরা কোন শিক্ষা প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 য়ে সব ভাব্বাদীরা তোমাদের কাছে এসেছিল তাদেরও তরবারি দিয়ে হত্যা করেছো| তোমরা হিংস্র সিংহে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দের হত্যা করেছ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ক্ষতির কারণ তোমরা নিজেরাই| কেননা প্রভু তোমার ঈশ্বর যখন তোমাদের সঠিক পথে নিয়ে যাচ্ছিলেন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নিজেরাই তাঁকে ত্যাগ করে দূরে সরে গিয়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ওহে, এই প্রজন্মের লোকরা, প্রভুর বার্তা মন দিয়ে শোন! “আমি কি ইস্রায়েলীয়দের কাছে মরুভূমি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ষ্ক ছিলাম? আমি কি তাদের কাছে শুধুই অন্ধকার এবং বিপদের পূর্বাভাস ছিলাম? আমার লোকরা বলেছে, ‘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ধীনভাবে নিজেদের মতো চলতে পারি| আমরা আর তোমার কাছে ফিরে আসব না প্রভু!’ তারা একথাগুলো কি করে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িহূদার লোকরা, এবার ভাবো: ওটি কি তোমাদের মিশরে য়েতে সাহায্য করেছিল? ওটি কি তোমাদে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 নীল নদের জল পান করতে? না! সেটি কি তোমাদের অশূরে য়েতে সাহায্য করেছিল? ওটি কি তোমাদে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 ফরাত্‌ নদীর জল পান করতে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োন যুবতী তার গহনাকে ভুলতে পারে না| কোন কনে তার বিয়ের পোশাকের কথা ভুলে যায় না| কিন্তু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আমাকে বহুবার ভুল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যিহূদা, তুমি খুব ভালো করেই জানো কভাবে প্রেমিকদের (মূর্ত্তির) পেছনে দৌড়তে হয়| তুমি কুকর্ম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খে গিয়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ই তোমার হাতে নিরীহ গরীব মানুষের রক্তের দাগ| সাধারণ মানুষের ওপর অত্যাচার করেও তোমার শান্তি হ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 তুমি তাদের তোমার বাড়ীতে চুরি করতে দেখনি| তুমি তাদের বিনা কারণে মেরে ফেল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(এত কিছুর পরও) তুমি কিন্তু বলছো, ‘আমি নির্দোষ| ঈশ্বর আমার প্রতি রুদ্ধ নন|’ তাই আমিও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়ে বলার জন্য দোষী সাব্যস্ত করলাম| কেননা তুমি বলছো, ‘আমি কোন অন্যায় করি ন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ুমি সহজেই নিজের মন বদলাও| অশূর তোমায় হতাশ করেছিল বলে তুমি অশূরকে ত্যাগ করেছিলে| এবং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ের জন্য মিশরের দিকে ঘুরেছিলে| মিশরও তোমাকে নিরাশ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ই তুমি মিশরও ত্যাগ করবে| এবার তুমি লজ্জায মুখ লুকোলে| তুমি য়ে সমস্ত দেশগুলিকে বিশ্বাস করেছ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কেউই তোমাকে জেতার জন্য সাহায্য করতে পারেনি| কারণ প্রভু সেই দেশগুলিকে বাতিল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2026-10-20T06:11:54Z</dcterms:created>
  <dcterms:modified xsi:type="dcterms:W3CDTF">2026-10-20T06:11:54Z</dcterms:modified>
  <dc:title>যিরমিয়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