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டைய நாமத்தைத் துதியுங்கள்; கர்த்தரின் ஊழியக்காரரே, துத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வீட்டிலும், நமது தேவனுடைய ஆலயப்பிராகாரங்களிலும் நிற்கிறவர்களே, கர்த்தரைத் துதி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நல்லவர்; அவருடைய நாமத்தைக் கீர்த்தனம்பண்ணுங்கள்; அது இன்பமான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யாக்கோபைத் தமக்காகவும், இஸ்ரவேலைத் தமக்குச் சொந்தமாகவும் தெரிந்துகொண்ட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பெரியவர் என்றும், நம்முடைய ஆண்டவர் எல்லா தேவர்களுக்கும் மேலானவர் என்றும் நான் அறி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ானத்திலும் பூமியிலும், சமுத்திரங்களிலும், எல்லா ஆழங்களிலும், கர்த்தர் தமக்குச் சித்தமானதையெல்லாம் செய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பூமியின் கடையாந்தரங்களிலிருந்து மேகங்களை எழும்பப்பண்ணி, மழையுடன் மின்னலையும் உண்டாக்கி, காற்றைத் தமது பண்டசாலைகளிலிருந்து புறப்படப்பண்ண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பூமியின் கடையாந்தரங்களிலிருந்து மேகங்களை எழும்பப்பண்ணி, மழையுடன் மின்னலையும் உண்டாக்கி, காற்றைத் தமது பண்டசாலைகளிலிருந்து புறப்படப்பண்ண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எகிப்திலே மனுஷருடைய தலைப்பிள்ளைகளையும் மிருகத்தின் தலையீற்றுகளையும் அடித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ுதேசமே, உன் நடுவில் பார்வோன்மேலும் அவனுடைய எல்லா ஊழியக்காரர்மேலும் அடையாளங்களையும் அற்புதங்களையும் அனுப்ப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அநேகம் ஜாதிகளை அடித்து, பலத்த ராஜாக்களைக் கொன்று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மோரியரின் ராஜாவாகிய சீகோனையும், பாசானின் ராஜாவாகிய ஓகையும், கானானின் சகல ராஜ்யங்களையும் அழி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ேசத்தைத் தம்முடைய ஜனமாகிய இஸ்ரவேலுக்குச் சுதந்தரமாகக் கொடுத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உம்முடைய நாமம் என்றென்றைக்குமுள்ளது; கர்த்தாவே, உம்முடைய பிரஸ்தாபம் தலைமுறை தலைமுறைக்கும் இ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ம்முடைய ஜனத்தின் நியாயத்தை விசாரித்து தம்முடைய ஊழியக்காரர்மேல் பரிதாபப்படுவ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ஞ்ஞானிகளுடைய விக்கிரகங்கள் வெள்ளியும் பொன்னும், மனுஷருடைய கைவேலையுமா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ுக்கு வாயிருந்தும் பேசாது, அவைகளுக்குக் கண்களிருந்தும் காண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ுக்குக் காதுகளிருந்தும் கேளாது அவைகளுடைய வாயிலே சுவாசமும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ைப் பண்ணுகிறவர்களும், அவைகளை நம்புகிறவர்கள் யாவரும் அவைகளைப்போல் இருக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் குடும்பத்தாரே, கர்த்தரை ஸ்தோத்திரியுங்கள்; ஆரோன் குடும்பத்தாரே, கர்த்தரை ஸ்தோத்திரிய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ேவி குடும்பத்தாரே, கர்த்தரை ஸ்தோத்திரியுங்கள்; கர்த்தருக்குப் பயந்தவர்களே கர்த்தரை ஸ்தோத்திரிய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ேவி குடும்பத்தாரே, கர்த்தரை ஸ்தோத்திரியுங்கள்; கர்த்தருக்குப் பயந்தவர்களே கர்த்தரை ஸ்தோத்திரிய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ருசலேமில் வாசம்பண்ணுகிற கர்த்தருக்கு சீயோனிலிருந்து ஸ்தோத்திரமுண்டாவதாக. அல்லேலூயா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ருசலேமில் வாசம்பண்ணுகிற கர்த்தருக்கு சீயோனிலிருந்து ஸ்தோத்திரமுண்டாவதாக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31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ના નામની સ્તુતિ કરો; હે યહોવાના સેવકો, તમે તેમની સ્તુતિ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ોવાના મંદિરમાં, આપણા દેવના મંદિરમાં; આંગણામાં ઊભા રહેનારા તેમની સ્તુતિ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હોવાની સ્તુતિ કરો કારણ, તે ઉત્તમ છે; તેના નામની સ્તુતિ કરો, કારણકે તે આનંદદાય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હોવાએ પોતાને માટે યાકૂબને પસંદ કર્યો છે; ઇસ્રાએલને પોતાની ખાસ સંપતિ થવા માટ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ું યહોવાની મહાનતા જાણું છું, સર્વ દેવો કરતાં તે મહા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કાશમાં પૃથ્વી પર, સમુદ્રોમાં અને ઊંડામાં ઊંડા સમુદ્રોમાં યહોવાએ જે ઇચ્છયું તે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 પાણીની વરાળને ઊંચે લઇ જઇ તેના વાદળાં બાંધે છે; અને સમગ્ર પૃથ્વી પર ફેલાવે છે; તે વિજળી મોક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રસાદને વરસાવે છે; પોતાના ખજાનામાંથી તે વાયુને બહાર કાઢ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િસરમાં તેણે માણસોના તથા પશુઓના પ્રથમજનિતોનો વિનાશ પણ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ણે ફારુન અને તેના અધિકારીઓ વિરુદ્ધ પોતાની નિશાનીઓ અને ચમત્કારો સમગ્ર મિસરમાં મોકલ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મણે શૂરવીર પ્રજાઓનો નાશ કર્યો; અને પરાક્રમી રાજાઓનો પણ તેણે નાશ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મોરીઓના રાજા સીહોનને, તથા બાશાનના રાજા ઓગને; અને કનાનના સર્વ રાજ્યોને તેણે પરાજય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મના દેશને તેણે પોતાના લોક ઇસ્રાએલને વારસામાં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ે યહોવા, તારું નામ અનંતકાળ છે; હે યહોવા, તારું સ્મરણ પેઢી દરપેઢી ટકી રહેના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યહોવા પોતાના લોકોનો ન્યાય કરશે; તે તેના સેવકો પ્રતિ દયાળુ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બીજા રાષ્ટોના મૂર્તિદેવો તો સોના ચાંદીના છે. તેઓ માણસોના હાથે જ બનેલ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ઓને મોં છે છતાં તે બોલતી નથી; આંખો હોય છે છતાં તેઓ જોતા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કાન હોય છે છતાં તેઓ સાંભળતા નથી; અને તેઓના મુખમાં શ્વાસ હો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ેઓ તેને બનાવે છે તેઓ પણ તેના જેવા જ થશે; અને જેઓ તેમના પર ભરોસો રાખે છે તેઓ પણ તેના જેવા જ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ે ઇસ્રાએલનું કુળ, યહોવાની સ્તુતિ કરો! હે હારુનનું કુળ, યહોવાની સ્તુતિ કર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ે લેવીના યાજકો, યહોવાનો ધન્યવાદ માનો, જેઓ યહોવાનો ભય રાખો છો અને આદર કરો છો, યહોવાની પ્રસં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યહોવા યરૂશાલેમમાં નિવાસ કરે છે; યરૂશાલેમના સર્વ લોકો, યહોવાની સ્તુતિ કરો. સિયોનમાંથી ધન્ય હોજ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ી સ્તુતિ કર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2026-10-21T12:47:14Z</dcterms:created>
  <dcterms:modified xsi:type="dcterms:W3CDTF">2026-10-21T12:47:14Z</dcterms:modified>
  <dc:title>ગીતશાસ્ત્ર : 135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