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தூதர்களே, நீங்கள் யாவரும் அவரைத் துதியுங்கள்; அவருடைய சேனைகளே, நீங்கள் யாவரும்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 சந்திரரே, அவரைத் துதியுங்கள்; பிரகாசமுள்ள சகல நட்சத்திரங்களே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ாதி வானங்களே, அவரைத் துதியுங்கள்; ஆகாயமண்டலத்தின் மேலுள்ள தண்ணீர்களே,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கர்த்தரின் நாமத்தைத் துதிக்கக்கடவது; அவர் கட்டளையிட அவைகள் சிருஷ்டி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 நியம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 நியம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ுள்ளவைகளே, கர்த்தரைத் துதியுங்கள்; மகா மச்சங்களே, சகல ஆழங்களே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ுள்ளவைகளே, கர்த்தரைத் துதியுங்கள்; மகா மச்சங்களே, சகல ஆழங்களே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னியே, கல்மழையே, உறைந்தமழையே, மூடுபனியே, அவர் சொற்படி செய்யும் பெருங்காற்றே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ைகளே, சகல மேடுகளே, கனிமரங்களே, சகல கேதுருக்கள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ட்டுமிருகங்களே, சகல நாட்டுமிருகங்களே ஊரும் பிராணிகளே, இறகுள்ள பறவை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ராஜாக்களே, சகல ஜனங்களே, பிரபுக்களே, பூமியிலுள்ள சகல நியாயாதிபதிகள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லிபரே கன்னிகைகளே, முதிர்வயதுள்ளவர்களே பிள்ளைகளே, கர்த்தரைத் துதி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 பூமிக்கும் வானத்திற்கும் மேலான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 பூமிக்கும் வானத்திற்கும் மேலா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! આકાશમાંથી તેમની સ્તુતિ કરો! ઉચ્ચસ્થાનમાંથી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બધાં દેવદૂતો તેમની સ્તુતિ કરો; તેમનાં સર્વ સૈન્યો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ૂર્ય તથા ચંદ્ર, તમે તેની સ્તુતિ કરો! સર્વ ઝગઝગતાં તારા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કાશોનાં આકાશ તમે યહોવાની સ્તુતિ કરો! આકાશ ઉપરના પાણી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બધાં જેનું તેમણે સર્જન કર્યુ છે તે યહોવાનાં નામની સ્તુતિ કરો; કારણ તેના હુકમથીજ તમે જન્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ે આ બધી વસ્તુઓ, સદાકાળ માટે સ્થાપન કરી છે તેમણે જે નિયમ પ્રસ્થાપિત કર્યા છે તેનો અંત કદાપ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નહિ અને ઉલ્લંધન કરી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પૃથ્વી પરના બધાં જ જીવો, તમે યહોવાની સ્તુતિ કરો; હે મહાસાગરનાં ઊંડાણોમાં વસતાં સૌ જીવો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ગ્નિ તથા કરા, હિમ તથા મેઘ; આંધીના વાયુ, જે એનુ વચન પૂરુ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પર્વતો તથા ડુંગરો; ફળવૃક્ષો તથા સર્વ દેવદ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િંસક પ્રાણીઓ તથા સર્વ પશુઓ; પેટે ચાલનારાં જીવજંતુ તથા ઊડનારાં પક્ષી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ૃથ્વીના રાજાઓ, અને સર્વ પ્રજાઓ, તથા તેઓના અધિકારીઓ તેમજ ન્યાયાધીશ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ુવાનો અને કન્યાઓ, વૃદ્ધો અને બાળક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સર્વે યહોવાની સ્તુતિ કરો કારણકે ફકત તેમનું એકલાનું જ નામ પ્રતિષ્ઠાપાત્ર છે! આકાશ અને પૃથ્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ની તમામ વસ્તુઓ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તેમના લોકોની તાકાત વધારશે, તેના વફાદાર સંતો તેમની સ્તુતિ કરો. સર્વ ઇસ્રાએલીઓ જે લોકો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બ નજીક છે તે તે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2026-10-20T09:22:20Z</dcterms:created>
  <dcterms:modified xsi:type="dcterms:W3CDTF">2026-10-20T09:22:20Z</dcterms:modified>
  <dc:title>ગીતશાસ્ત્ર : 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