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ங்களைக் கொளுத்தி, பெலிஸ்தரின் வெள்ளாண்மையிலே அவைகளை ஓட விட்டு, கதிர்க்கட்டுகளையும் வெள்ளாண்மையையும் திராட்சத்தோட்டங்களையும் ஒலிவத்தோப்புகளையும் சுட்டெரித்துப் போ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ங்களைக் கொளுத்தி, பெலிஸ்தரின் வெள்ளாண்மையிலே அவைகளை ஓட விட்டு, கதிர்க்கட்டுகளையும் வெள்ளாண்மையையும் திராட்சத்தோட்டங்களையும் ஒலிவத்தோப்புகளையும் சுட்டெரித்துப் போ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ம்சோன் அவர்களை நோக்கி: நீங்கள் இப்படிச் செய்தபடியால் நான் உங்கள் கையிலே பழிவாங்கினாலொழிய இளைப்பாறேன் என்ற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ச் சின்னபின்னமாகச் சங்காரம்பண்ணி, பின்பு போய், ஏத்தாம் ஊர்க் கன்மலைச் சந்திலே குடி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ெலிஸ்தர் போய், யூதாவிலே பாளயமிறங்கி, லேகி என்கிற வெளியிலே பரவி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ங்களுக்கு விரோதமாக வந்தது என்ன என்று யூதா மனுஷர் கேட்டதற்கு, அவர்கள்: சிம்சோன் எங்களுக்குச் செய்ததுபோல, நாங்களும் அவனுக்குச் செய்யும்படி அவனைக் கட்டுகிறதற்காக வந்தோ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ங்களுக்கு விரோதமாக வந்தது என்ன என்று யூதா மனுஷர் கேட்டதற்கு, அவர்கள்: சிம்சோன் எங்களுக்குச் செய்ததுபோல, நாங்களும் அவனுக்குச் செய்யும்படி அவனைக் கட்டுகிறதற்காக வந்தோம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உன்னைக்கட்டி, பெலிஸ்தர் கையில் ஒப்புக்கொடுக்க வந்திருக்கிறோம் என்றார்கள். அதற்குச் சிம்சோன்: நீங்களே என்மேல் விழுகிறதில்லை என்று எனக்கு ஆணையிட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உன்னைக்கட்டி, பெலிஸ்தர் கையில் ஒப்புக்கொடுக்க வந்திருக்கிறோம் என்றார்கள். அதற்குச் சிம்சோன்: நீங்களே என்மேல் விழுகிறதில்லை என்று எனக்கு ஆணையிட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உன்னைக்கட்டி, பெலிஸ்தர் கையில் ஒப்புக்கொடுக்க வந்திருக்கிறோம் என்றார்கள். அதற்குச் சிம்சோன்: நீங்களே என்மேல் விழுகிறதில்லை என்று எனக்கு ஆணையிட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கள்: நாங்கள் உன்னை இறுகக்கட்டி, அவர்கள் கையில் ஒப்புக்கொடுப்போமே அல்லாமல், உன்னை கொன்றுபோடமாட்டோம் என்று சொல்லி, இரண்டு புதுக் கயிறுகளாலே அவனைக் கட்டி, கன்மலையிலிருந்து கொண்டு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கள்: நாங்கள் உன்னை இறுகக்கட்டி, அவர்கள் கையில் ஒப்புக்கொடுப்போமே அல்லாமல், உன்னை கொன்றுபோடமாட்டோம் என்று சொல்லி, இரண்டு புதுக் கயிறுகளாலே அவனைக் கட்டி, கன்மலையிலிருந்து கொண்டு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டனே அவன் ஒரு கழுதையின் பச்சைத் தாடையெலும்பைக் கண்டு, தன் கையை நீட்டி அதை எடுத்து, அதினாலே ஆயிரம் பேரைக் கொன்று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டனே அவன் ஒரு கழுதையின் பச்சைத் தாடையெலும்பைக் கண்டு, தன் கையை நீட்டி அதை எடுத்து, அதினாலே ஆயிரம் பேரைக் கொன்றுபோ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்: கழுதையின் தாடையெலும்பினால் குவியல் குவியலாகப் பட்டுக்கிடக்கிறார்கள், கழுதையின் தாடையெலும்பினால் ஆயிரம்பேரைக் கொன்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்: கழுதையின் தாடையெலும்பினால் குவியல் குவியலாகப் பட்டுக்கிடக்கிறார்கள், கழுதையின் தாடையெலும்பினால் ஆயிரம்பேரைக் கொன்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ச் சொல்லித் தீர்ந்தபின்பு, தன் கையில் இருந்த தாடையெலும்பை எறிந்துவிட்டு, அவ்விடத்திற்கு ராமாத்லேகி என்றுபேர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ச் சொல்லித் தீர்ந்தபின்பு, தன் கையில் இருந்த தாடையெலும்பை எறிந்துவிட்டு, அவ்விடத்திற்கு ராமாத்லேகி என்றுபேர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மிகவும் தாகமடைந்து, கர்த்தரை நோக்கிக் கூப்பிட்டு: தேவரீர் உமது அடியேன் கையினால் இந்தப் பெரிய இரட்சிப்பைக் கட்டளையிட்டிருக்க, இப்பொழுது நான் தாகத்தினால் செத்து, விருத்தசேதனம் இல்லாதவர்கள் கையிலே விழவேண்டுமோ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மிகவும் தாகமடைந்து, கர்த்தரை நோக்கிக் கூப்பிட்டு: தேவரீர் உமது அடியேன் கையினால் இந்தப் பெரிய இரட்சிப்பைக் கட்டளையிட்டிருக்க, இப்பொழுது நான் தாகத்தினால் செத்து, விருத்தசேதனம் இல்லாதவர்கள் கையிலே விழவேண்டுமோ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 லேகியிலுள்ள பள்ளத்தைப் பிளக்கப்பண்ணினார்; அதிலிருந்து தண்ணீர் ஓடிவந்தது; அவன் குடித்தபோது அவன் உயிர் திரும்ப வந்தது. அவன் பிழைத்தான்; ஆனபடியால் அதற்கு எந்நக்கோரி என்று பேரிட்டான்; அது இந்நாள்வரையும் லேகியில் இ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 லேகியிலுள்ள பள்ளத்தைப் பிளக்கப்பண்ணினார்; அதிலிருந்து தண்ணீர் ஓடிவந்தது; அவன் குடித்தபோது அவன் உயிர் திரும்ப வந்தது. அவன் பிழைத்தான்; ஆனபடியால் அதற்கு எந்நக்கோரி என்று பேரிட்டான்; அது இந்நாள்வரையும் லேகியில் இ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 லேகியிலுள்ள பள்ளத்தைப் பிளக்கப்பண்ணினார்; அதிலிருந்து தண்ணீர் ஓடிவந்தது; அவன் குடித்தபோது அவன் உயிர் திரும்ப வந்தது. அவன் பிழைத்தான்; ஆனபடியால் அதற்கு எந்நக்கோரி என்று பேரிட்டான்; அது இந்நாள்வரையும் லேகியில் இ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ள் சென்றபின்பு, சிம்சோன் கோதுமை அறுக்கிற நாட்களில் ஒரு வெள்ளாட்டுக்குட்டியை எடுத்துக்கொண்டு, தன் பெண்சாதியைக் காணப்போய்; நான் என் பெண்சாதியினிடத்தில் அறைவீட்டிற்குள் போகட்டும் என்றான்; அவள் தகப்பனோ, அவனை உள்ளே போக ஒட்டாமல்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ள் சென்றபின்பு, சிம்சோன் கோதுமை அறுக்கிற நாட்களில் ஒரு வெள்ளாட்டுக்குட்டியை எடுத்துக்கொண்டு, தன் பெண்சாதியைக் காணப்போய்; நான் என் பெண்சாதியினிடத்தில் அறைவீட்டிற்குள் போகட்டும் என்றான்; அவள் தகப்பனோ, அவனை உள்ளே போக ஒட்டாமல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பெலிஸ்தரின் நாட்களில் இஸ்ரவேலை இருபது வருஷம் நியாயம் விசார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ிம்சோன்: நான் பெலிஸ்தருக்குப் பொல்லாப்புச் செய்தாலும், என்மேல் குற்றமில்லை என்று அவர்களுக்குச்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ிம்சோன்: நான் பெலிஸ்தருக்குப் பொல்லாப்புச் செய்தாலும், என்மேல் குற்றமில்லை என்று அவர்களுக்குச் சொல்ல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ப்பட்டுப்போய், முந்நூறு நரிகளைப் பிடித்து, பந்தங்களை எடுத்து, வாலோடே வால் சேர்த்து, இரண்டு வால்களுக்கும் நடுவே ஒவ்வொரு பந்தத்தை வைத்துக் கட்ட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ಕ್ಕೆ ಬೆಂಕಿಹಚ್ಚಿ ಅವುಗಳನ್ನು ಫಿಲಿಷ್ಟಿಯರ ಪೈರಿನಲ್ಲಿ ಕಳುಹಿಸಿಬಿಟ್ಟು ತೆನೆ ಗೂಡುಗಳನ್ನೂ ಪೈರ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ೇತೋಟಗಳನ್ನೂ ಇಪ್ಪೆಯ ತೋಪುಗಳನ್ನೂ ಕೂಡ ಸುಟ್ಟ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ಫಿಲಿಷ್ಟಿಯರು--ಇದನ್ನು ಮಾಡಿದವರು ಯಾರು ಅಂದರು. ಅದಕ್ಕೆ ಅವರು--ತಿಮ್ನಾ ಊರಿನ ಅಳಿಯ ನಾದ ಸಂಸೋನನು ಮಾಡ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ಇವನು ಅವನ ಹೆಂಡತಿಯನ್ನು ತಕ್ಕೊಂಡು ಅವನ ಜೊತೆ ಗಾರನಿಗೆ ಕೊಟ್ಟನು ಅಂದರು. ಆಗ ಫಿಲಿಷ್ಟಿಯರು ಬಂದು ಅವ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 ತಂದೆಯನ್ನೂ ಬೆಂಕಿಯಿಂದ ಸುಟ್ಟ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ಂಸೋನನು ಅವರಿಗೆ--ನೀವು ಈ ಪ್ರಕಾರ ಮಾಡಿದ್ದರಿಂದ ನಾನು ನಿಮಗೆ ಮುಯ್ಯಿಗೆ ಮುಯ್ಯಿ ಮಾಡಿಯೇ ಬಿ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ಅವರ ತೊಡೆ ಸೊಂಟಗಳನ್ನು ಹೊಡೆದು ದೊಡ್ಡ ಸಂಹಾರಮಾಡಿ ತಾನು ಹೋಗಿ ಏಟಾಮ್‌ ಬಂಡೆಯ ಮೇಲೆ ವಾಸ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ಫಿಲಿಷ್ಟಿಯರು ಹೊರಟು ಹೋಗಿ ಯೆಹೂದದ ಲೆಹೀಯಲ್ಲಿ ವ್ಯಾಪಿಸಿ ಪಾಳೆಯ 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ೆಹೂದ ಮನುಷ್ಯರು ಅವರಿಗೆ--ನೀವು ನಮಗೆ ವಿರೋಧವಾಗಿ ಬಂದದ್ದೇನು ಅಂದರು. ಫಿಲಿಷ್ಟಿಯರು--ಸಂಸೋನನು ನಮಗೆ ಮಾಡಿ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ಅವನಿಗೆ ಪ್ರತಿಯಾಗಿ ಮಾಡುವದಕ್ಕೆ ಅವನನ್ನು ಹಿಡಿದು ಕಟ್ಟುವದಕ್ಕೆ ಬಂದ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ಯೆಹೂದ ದಲ್ಲಿ ಮೂರು ಸಾವಿರ ಜನವು ಏಟಾಮ್‌ ಬಂಡೆಯ ಮೇಲಕ್ಕೆ ಹೋಗಿ ಸಂಸೋನನಿಗೆ--ಫಿಲಿಷ್ಟಿಯರು ನಮ್ಮನ್ನು ಆಳ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ಾರೆಂದು ನಿನಗೆ ಗೊತ್ತಿಲ್ಲವೋ? ನೀನು ನಮಗೆ ಹೀಗೆ ಯಾಕೆ ಮಾಡಿದಿ?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ಕ್ಕವನು--ಅವರು ನನಗೆ ಮಾಡಿದ ಪ್ರಕಾ ರವೇ ನಾನು ಅವರಿಗೆ ಮಾಡಿದೆನು ಎಂದು ಅವರಿಗೆ ಹೇಳಿದನು. ಆಗ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ನಾವು ನಿನ್ನನ್ನು ಕಟ್ಟಿ ಫಿಲಿಷ್ಟಿಯರ ಕೈಗೆ ಒಪ್ಪಿಸಿಕೊಡಲು ಬಂದೆವು ಅಂದರು. ಸಂಸೋನನು ಅವರಿಗೆ--ನೀವ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ಬೀಳುವದಿಲ್ಲವೆಂದು ನನಗೆ ಆಣೆಇ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ಕ್ಕವರು--ಇಲ್ಲ; ಆದರೆ ನಿನ್ನನ್ನು ಭದ್ರವಾಗಿ ಕಟ್ಟಿ ಅವರ ಕೈಯಲ್ಲಿ ಒಪ್ಪಿಸಿಕೊಡುವೆವು; ನಾವ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ಜವಾಗಿ ಕೊಲ್ಲುವದೇ ಇಲ್ಲ ಅಂದರು. ಎರಡು ಹೊಸ ಹಗ್ಗಗಳಿಂದ ಅವನನ್ನು ಕಟ್ಟಿ ಬಂಡೆಯ ಮೇಲಿ ನಿಂದ ತ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ು ಲೆಹೀಗೆ ಬಂದಾಗ ಪಿಲಿಷ್ಟಿ ಯರು ಅವನಿಗೆ ಎದುರಾಗಿ ಬಂದು ಆರ್ಭಟಿಸಿದರು. ಕರ್ತನ ಆತ್ಮನು ಅವನ ಮೇಲೆ ಬಲ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ದ್ದರಿಂದ ಅವನ ತೋಳುಗಳಲ್ಲಿ ಕಟ್ಟಿದ್ದ ಹಗ್ಗಗಳು ಬೆಂಕಿಯಿಂದ ಸುಟ್ಟುಹೋದ ದಾರದ ಹಾಗೆ ಆದವು. ಅವನ ಕೈಗಳಲ್ಲಿ ಇ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ುಗಳು ಬಿಚ್ಚಿಬ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ು ಒಂದು ಕತ್ತೆ ದವಡೆಯ ಹೊಸ ಎಲು ಬನ್ನು ಕಂಡುಕೊಂಡು ತನ್ನ ಕೈಯನ್ನು ಚಾಚಿ ಅದನ್ನು ತಕ್ಕೊಂಡು ಅದರಿಂದ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ನ್ನು ವಧಿಸ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ಂಸೋನನು--ನಾನು ಕತ್ತೆಯ ದವಡೇ ಎಲುಬಿ ನಿಂದ ಕುಪ್ಪೆ ಕುಪ್ಪೆಯಾಗಿ, ಕತ್ತೆಯ ದವಡೇ ಎಲುಬಿ ನಿಂದ ಸಾವಿರ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ಧಿಸಿಬಿಟ್ಟ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ಮಾತನಾಡಿ ತೀರಿಸಿದಾಗ ತನ್ನ ಕೈಯಲ್ಲಿದ್ದ ದವಡೇ ಎಲುಬನ್ನು ಬಿಸಾಟುಬಿಟ್ಟು ಆ ಸ್ಥಳಕ್ಕೆ ರಾಮತ್‌ ಲೆಹೀ ಎ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ಅವನು ಬಹಳ ದಾಹಗೊಂಡು ಕರ್ತನನ್ನು ಕೂಗಿ--ನೀನು ನಿನ್ನ ಸೇವಕನ ಕೈಯಿಂದ ಈ ದೊಡ್ಡ ರಕ್ಷಣೆಯನ್ನು ಕೊಟ್ಟ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ಗ ನಾನು ದಾಹದಿಂದ ಸತ್ತು ಸುನ್ನತಿ ಇಲ್ಲದವರ ಕೈಯಲ್ಲಿ ಬೀಳಬೇ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ದೇವರು ದವಡೆ ಟೊಳ್ಳಾದ ಒಂದು ಸ್ಥಳವನ್ನು ಸೀಳಿಬಿಟ್ಟಾಗ ಅದರೊಳಗಿಂದ ನೀರು ಹೊರಟುಬಂತು. ಸಂಸೋನನು ಆ ನೀ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ದ ದ್ದರಿಂದ ಅವನ ಆತ್ಮ ತಿರಿಗಿ ಬಂತು; ಅವನು ಜೀವಿಸಿ ದನು. ಆದದರಿಂದ ಏನ್‌ಹಕ್ಕೋರೇ ಎಂದು ಅದಕ್ಕೆ ಹೆಸರಿಟ್ಟನು.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ದ ವರೆಗೂ ಲೆಹೀಯಲ್ಲಿ ಅದು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ೆಲವು ದಿನಗಳ ತರುವಾಯ ಆದದ್ದೇನಂದರೆ, ಗೋಧಿಯ ಸುಗ್ಗೀ ಕಾಲದಲ್ಲಿ ಸಂಸೋನನು ತನ್ನ ಹೆಂಡತಿಯನ್ನು ನೋಡುವದಕ್ಕೆ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ಕೆಯ ಮರಿಯನ್ನು ತೆಗೆದುಕೊಂಡು ಹೋಗಿ ಅವನು--ನನ್ನ ಹೆಂಡತಿಯ ಬಳಿಗೆ ಕೊಠಡಿಯಲ್ಲಿ ಪ್ರವೇಶಿಸ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ು ಫಿಲಿಷ್ಟಿಯರ ದಿವಸಗಳಲ್ಲಿ ಇಪ್ಪತ್ತು ವರುಷ ಇಸ್ರಾಯೇಲ್ಯರಿಗೆ ನ್ಯಾಯ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ಅವಳ ತಂದೆಯು ಅವನನ್ನು ಪ್ರವೇಶಿಸಗೊಡದೆ ಅವನಿಗೆ--ನೀನು ಅವ ಳನ್ನು ಪೂರ್ಣವಾಗಿ ಹಗೆಮಾಡಿದಿ ಎಂದು ನಾನು ನಿಜ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 ಅವಳನ್ನು ನಿನ್ನ ಜೊತೆಯವನಿಗೆ ಕೊಟ್ಟೆನು. ಅವಳ ತಂಗಿ ಅವಳಿಗಿಂತ ಸುಂದರವಾಗಿ ದ್ದಾಳಲ್ಲವೋ? ಅವಳಿಗೆ ಬದ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ಳನ್ನು ತಕ್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ಸಂಸೋನನು ಅವರನ್ನು ಕುರಿತುನಾನು ಈ ಸಾರಿ ಫಿಲಿಷ್ಟಿಯರಿಗೆ ಕೇಡನ್ನುಮಾಡಿದರೆ ಅವರಿಗಿಂತ ಹೆಚ್ಚ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ಪರಾಧಿಯಾಗಿರುವೆನು ಎಂದು ಅಂದುಕೊಂಡು ಹೊರಟು ಹೋಗಿ ಮುನ್ನೂರು ನರಿ ಗಳನ್ನು ಹಿ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ಂಜುಗಳನ್ನು ತಕ್ಕೊಂಡು ಬಂದು ಬಾಲಕ್ಕೆ ಬಾಲ ಸೇರಿಸಿ ಎರಡು ಬಾಲಗಳ ನಡುವೆ ಒಂದು ಪಂಜನ್ನು ಕ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2026-10-21T06:23:53Z</dcterms:created>
  <dcterms:modified xsi:type="dcterms:W3CDTF">2026-10-21T06:23:53Z</dcterms:modified>
  <dc:title>ನ್ಯಾಯಸ್ಥಾಪಕರು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