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் வந்துவிட்டார் –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ும் இந்த இ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சன்னா ஒசன்ன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ருளான உன்வாழ்வ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வெளிச்சமாகவே மா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ேரொளி நம்மேல் வீ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 ஜொல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தானை ஜெயித்த இயேசு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ில் உலாவிக் கொண்டு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ும் பேய்களும் சாப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ு ஓ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ந்தகார வல்லமை முற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் இறங்கி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கரத்தால் கட்டு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க்கப்படுகி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வியின் வல்லமை நம்ம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அளவில்லாமலே ஊற்ற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லாய் நாழும் கொழுந்துவிட்டெற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இறங்கிடுத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சீர்வதிக்கும் கரங்க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சிரசின் மேலே அமர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கிருபையும் சுகழும்பெல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ய்ந்து வரு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ுதிகளின் நடுவில் வசி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 நமக்குள்ளே வந்து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மனமாய் நாம் ஆவியில் நிறை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துத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2026-11-02T06:23:28Z</dcterms:created>
  <dcterms:modified xsi:type="dcterms:W3CDTF">2026-11-02T06:23:28Z</dcterms:modified>
  <dc:title>துதிப் பாடல்கள் : 473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