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what is the vine tree more than any tree, or than a branch which is among the trees of the forest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what is the vine tree more than any tree, or than a branch which is among the trees of the forest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all wood be taken thereof to do any work? or will men take a pin of it to hang any vessel thereon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all wood be taken thereof to do any work? or will men take a pin of it to hang any vessel thereon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t is cast into the fire for fuel; the fire devours both the ends of it, and the midst of it is burned. Is it meet for any work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t is cast into the fire for fuel; the fire devours both the ends of it, and the midst of it is burned. Is it meet for any work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when it was whole, it was meet for no work: how much less shall it be meet yet for any work, when the fire has devoured it, and it is burned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when it was whole, it was meet for no work: how much less shall it be meet yet for any work, when the fire has devoured it, and it is burned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thus says the Lord GOD; As the vine tree among the trees of the forest, which I have given to the fire for fuel, so will I give the inhabitants of Jerusal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will set my face against them; they shall go out from one fire, and another fire shall devour them; and all of you shall know that I am the LORD, when I set my face against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make the land desolate, because they have committed a trespass, says the Lord G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will make the land desolate, because they have committed a trespass, says the Lord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ச்செடிக்கு மேன்மை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ால் செய்வ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த்துண்டும் வெந்துபோம்; அது எந்த வேலைக்காவது உதவ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இனி ஒரு வேலைக்கு உதவுவ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ச்செடியை நான் அக்கினிக்கு இரையாக ஒப்புக்கொடுத்ததுபோல, எருசலேமின் குடிகளையும் அப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ினாலும், வேறே அக்கினி அவர்களை பட்சிக்கும்; அப்படியே நான் என் முகத்தை அவர்களுக்கு விரோத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, நான் கர்த்தர் என்று 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2026-09-18T02:46:56Z</dcterms:created>
  <dcterms:modified xsi:type="dcterms:W3CDTF">2026-09-18T02:46:56Z</dcterms:modified>
  <dc:title>எசேக்கியேல்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