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ின்பற்றும் மனிதர்கள் ய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ப் பூவுலகில்? – எ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ின்பற்றும் மனிதர்கள் ய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ப் ப+வுலகில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யவெறுப்பின் கோட்டிற்கு வா – நீ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யமாக அழைக்கிறார் வா -நீ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 மாமிச ஆ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ண் என தள்ளி விட்டு வா வா – நீ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ின்பற்ற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ற்றையும் விட்டு வா – நீ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ற்றையும் விற்று வா – நீ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சாசின் வலையில் சி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ாய் போய் விடாதே வா, வா – நீ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ின்பற்றி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கள் அனைத்தையும் அழித்திட வா – நீ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சிலுவையில் பதித்திட வா – நீ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்சையின் வலையில்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க்கி விடாதே வா, வா – நீ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ின்பற்ற 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பற்ற வருகிறேன் நான் – ந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ின்பற்ற வருகிறேன் நான் – ந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இரங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ிடும் என்னையும் வந்தேன் த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ின்பற்றுவ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2026-10-21T02:23:32Z</dcterms:created>
  <dcterms:modified xsi:type="dcterms:W3CDTF">2026-10-21T02:23:32Z</dcterms:modified>
  <dc:title>துதிப் பாடல்கள் : 541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