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presProps" Target="presProps.xml"/>
  <Relationship Id="rId60" Type="http://schemas.openxmlformats.org/officeDocument/2006/relationships/viewProps" Target="viewProps.xml"/>
  <Relationship Id="rId6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ங்கள் அதைக் காணும்போது உங்கள் இருதயம் மகிழ்ந்து, உங்கள் எலும்புகள் பசும்புல்லைப் போலச்செழிக்கும் அப்பொழுது கர்த்தருடைய ஊழியக்காரரிடத்தில் அவருடைய கரமும், அவருடைய சத்துருக்களிடத்தில் அவருடைய சினமும் அறியப்பட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ங்கள் அதைக் காணும்போது உங்கள் இருதயம் மகிழ்ந்து, உங்கள் எலும்புகள் பசும்புல்லைப் போலச்செழிக்கும் அப்பொழுது கர்த்தருடைய ஊழியக்காரரிடத்தில் அவருடைய கரமும், அவருடைய சத்துருக்களிடத்தில் அவருடைய சினமும் அறியப்பட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ோ, தம்முடைய கோபத்தை உக்கிரமாகவும், தம்முடைய கடிந்துகொள்ளுதலை அக்கினிஜுவாலையாகவும் செலுத்தக் கர்த்தர் அக்கினியோடும் வருவார், பெருங்காற்றைப்போன்ற தம்முடைய இரதங்களோடும் வருவ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ோ, தம்முடைய கோபத்தை உக்கிரமாகவும், தம்முடைய கடிந்துகொள்ளுதலை அக்கினிஜுவாலையாகவும் செலுத்தக் கர்த்தர் அக்கினியோடும் வருவார், பெருங்காற்றைப்போன்ற தம்முடைய இரதங்களோடும் வருவ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் அக்கினியாலும், தமது பட்டயத்தாலும், மாம்சமான எல்லாரோடும் வழக்காடுவார்; கர்த்தரால் கொலையுண்டவர்கள் அநேகராயிருப்ப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ங்களைத் தாங்களே பரிசுத்தப்படுத்திக்கொள்ளுகிறவர்களும், தோப்புகளின் நடுவிலே தங்களைத் தாங்களே ஒருவர் பின் ஒருவராய்ச் சுத்திகரித்துக்கொள்ளுகிறவர்களும், பன்றியிறைச்சியையும், அருவருப்பானதையும், எலியையும் சாப்பிடுகிறவர்களும் ஏகமாய்ச் சங்கரிக்கப்படுவார்கள் என்று கர்த்தர் சொல்லு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ங்களைத் தாங்களே பரிசுத்தப்படுத்திக்கொள்ளுகிறவர்களும், தோப்புகளின் நடுவிலே தங்களைத் தாங்களே ஒருவர் பின் ஒருவராய்ச் சுத்திகரித்துக்கொள்ளுகிறவர்களும், பன்றியிறைச்சியையும், அருவருப்பானதையும், எலியையும் சாப்பிடுகிறவர்களும் ஏகமாய்ச் சங்கரிக்கப்படுவார்கள் என்று கர்த்தர் சொல்லு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ங்களைத் தாங்களே பரிசுத்தப்படுத்திக்கொள்ளுகிறவர்களும், தோப்புகளின் நடுவிலே தங்களைத் தாங்களே ஒருவர் பின் ஒருவராய்ச் சுத்திகரித்துக்கொள்ளுகிறவர்களும், பன்றியிறைச்சியையும், அருவருப்பானதையும், எலியையும் சாப்பிடுகிறவர்களும் ஏகமாய்ச் சங்கரிக்கப்படுவார்கள் என்று கர்த்தர் சொல்லு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அவர்கள் கிரியைகளையும், அவர்கள் நினைவுகளையும் அறிந்திருக்கிறேன்; நான் சகல ஜாதியாரையும் பாஷைக்காரரையுங் கூட்டிச்சேர்க்குங்காலம் வரும்; அவர்கள் வந்து என் மகிமையைக் காண்ப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அவர்கள் கிரியைகளையும், அவர்கள் நினைவுகளையும் அறிந்திருக்கிறேன்; நான் சகல ஜாதியாரையும் பாஷைக்காரரையுங் கூட்டிச்சேர்க்குங்காலம் வரும்; அவர்கள் வந்து என் மகிமையைக் காண்ப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அவர்களில் ஒரு அடையாளத்தைக் கட்டளையிடுவேன்; அவர்களில் தப்பினவர்களை, என் கீர்த்தியைக் கேளாமலும், என் மகிமையைக்காணாமலுமிருக்கிற ஜாதிகளின் தேசங்களாகிய தர்ஷீசுக்கும் வில்வீரர் இருக்கிற பூலுக்கும், லூதுக்கும், தூபாலுக்கும், யாவானுக்கும், தூரத்திலுள்ள தீவுகளுக்கும் அனுப்புவேன்; அவர்கள் என் மகிமையை ஜாதிகளுக்குள்ளே அறிவிப்ப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அவர்களில் ஒரு அடையாளத்தைக் கட்டளையிடுவேன்; அவர்களில் தப்பினவர்களை, என் கீர்த்தியைக் கேளாமலும், என் மகிமையைக்காணாமலுமிருக்கிற ஜாதிகளின் தேசங்களாகிய தர்ஷீசுக்கும் வில்வீரர் இருக்கிற பூலுக்கும், லூதுக்கும், தூபாலுக்கும், யாவானுக்கும், தூரத்திலுள்ள தீவுகளுக்கும் அனுப்புவேன்; அவர்கள் என் மகிமையை ஜாதிகளுக்குள்ளே அறிவிப்ப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அவர்களில் ஒரு அடையாளத்தைக் கட்டளையிடுவேன்; அவர்களில் தப்பினவர்களை, என் கீர்த்தியைக் கேளாமலும், என் மகிமையைக்காணாமலுமிருக்கிற ஜாதிகளின் தேசங்களாகிய தர்ஷீசுக்கும் வில்வீரர் இருக்கிற பூலுக்கும், லூதுக்கும், தூபாலுக்கும், யாவானுக்கும், தூரத்திலுள்ள தீவுகளுக்கும் அனுப்புவேன்; அவர்கள் என் மகிமையை ஜாதிகளுக்குள்ளே அறிவிப்ப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அவர்களில் ஒரு அடையாளத்தைக் கட்டளையிடுவேன்; அவர்களில் தப்பினவர்களை, என் கீர்த்தியைக் கேளாமலும், என் மகிமையைக்காணாமலுமிருக்கிற ஜாதிகளின் தேசங்களாகிய தர்ஷீசுக்கும் வில்வீரர் இருக்கிற பூலுக்கும், லூதுக்கும், தூபாலுக்கும், யாவானுக்கும், தூரத்திலுள்ள தீவுகளுக்கும் அனுப்புவேன்; அவர்கள் என் மகிமையை ஜாதிகளுக்குள்ளே அறிவிப்ப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ஸ்ரவேல் புத்திரர் சுத்தமான பாத்திரத்தில் காணிக்கையைக் கர்த்தருடைய ஆலயத்துக்குக் கொண்டுவருகிறதுபோல, உங்கள் சகோதரரெல்லாரையும் அவர்கள் குதிரைகளின்மேலும், இரதங்களின்மேலும், குலாரிவண்டில்களின்மேலும், கோவேறுகழுதைகளின்மேலும், வேகமான ஒட்டகங்களின்மேலும், சகல ஜாதிகளிடத்திலுமிருந்து எருசலேமிலுள்ள கர்த்தருக்குக் காணிக்கையாக என் பரிசுத்த பர்வதத்துக்குக் கொண்டுவருவார்களென்று கர்த்தர் சொல்லு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ஸ்ரவேல் புத்திரர் சுத்தமான பாத்திரத்தில் காணிக்கையைக் கர்த்தருடைய ஆலயத்துக்குக் கொண்டுவருகிறதுபோல, உங்கள் சகோதரரெல்லாரையும் அவர்கள் குதிரைகளின்மேலும், இரதங்களின்மேலும், குலாரிவண்டில்களின்மேலும், கோவேறுகழுதைகளின்மேலும், வேகமான ஒட்டகங்களின்மேலும், சகல ஜாதிகளிடத்திலுமிருந்து எருசலேமிலுள்ள கர்த்தருக்குக் காணிக்கையாக என் பரிசுத்த பர்வதத்துக்குக் கொண்டுவருவார்களென்று கர்த்தர் சொல்லு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ஸ்ரவேல் புத்திரர் சுத்தமான பாத்திரத்தில் காணிக்கையைக் கர்த்தருடைய ஆலயத்துக்குக் கொண்டுவருகிறதுபோல, உங்கள் சகோதரரெல்லாரையும் அவர்கள் குதிரைகளின்மேலும், இரதங்களின்மேலும், குலாரிவண்டில்களின்மேலும், கோவேறுகழுதைகளின்மேலும், வேகமான ஒட்டகங்களின்மேலும், சகல ஜாதிகளிடத்திலுமிருந்து எருசலேமிலுள்ள கர்த்தருக்குக் காணிக்கையாக என் பரிசுத்த பர்வதத்துக்குக் கொண்டுவருவார்களென்று கர்த்தர் சொல்லு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ஸ்ரவேல் புத்திரர் சுத்தமான பாத்திரத்தில் காணிக்கையைக் கர்த்தருடைய ஆலயத்துக்குக் கொண்டுவருகிறதுபோல, உங்கள் சகோதரரெல்லாரையும் அவர்கள் குதிரைகளின்மேலும், இரதங்களின்மேலும், குலாரிவண்டில்களின்மேலும், கோவேறுகழுதைகளின்மேலும், வேகமான ஒட்டகங்களின்மேலும், சகல ஜாதிகளிடத்திலுமிருந்து எருசலேமிலுள்ள கர்த்தருக்குக் காணிக்கையாக என் பரிசுத்த பர்வதத்துக்குக் கொண்டுவருவார்களென்று கர்த்தர் சொல்லு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ிலும் சிலரை ஆசாரியராகவும் லேவியராகவும் தெரிந்துகொள்வேன் என்று கர்த்தர் சொல்லுகி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சொல்லுகிறது என்னவென்றால், வானம் எனக்குச் சிங்காசனம், பூமி எனக்குப் பாதபடி; நீங்கள் எனக்குக் கட்டும் ஆலயம் எப்படிப்பட்டது? நான் தங்கியிருக்கும் ஸ்தலம் எப்படிப்பட்டது?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சொல்லுகிறது என்னவென்றால், வானம் எனக்குச் சிங்காசனம், பூமி எனக்குப் பாதபடி; நீங்கள் எனக்குக் கட்டும் ஆலயம் எப்படிப்பட்டது? நான் தங்கியிருக்கும் ஸ்தலம் எப்படிப்பட்டது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னுடைய கரம் இவைகளையெல்லாம் சிருஷ்டித்ததினால் இவைகளெல்லாம் உண்டாயின என்று கர்த்தர் சொல்லுகிறார்; ஆனாலும் சிறுமைப்பட்டு ஆவியில் நொறுங்குண்டு என் வசனத்துக்கு நடுங்குகிறவனையே நோக்கிப்பார்ப்ப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னுடைய கரம் இவைகளையெல்லாம் சிருஷ்டித்ததினால் இவைகளெல்லாம் உண்டாயின என்று கர்த்தர் சொல்லுகிறார்; ஆனாலும் சிறுமைப்பட்டு ஆவியில் நொறுங்குண்டு என் வசனத்துக்கு நடுங்குகிறவனையே நோக்கிப்பார்ப்ப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ாட்டை வெட்டுகிறவன் மனுஷனைக் கொல்லுகிறவனாகவும், ஆட்டைப் பலியிடுகிறவன் நாயைக் கழுத்தறுக்கிறவனாகவும், காணிக்கையைப் படைக்கிறவன் பன்றி இரத்தத்தைப் படைக்கிறவனாகவும், தூபங்காட்டுகிறவன் விக்கிரகத்தை ஸ்தோத்திரிக்கிறவனாகவும் இருக்கிறான். இவர்கள் தங்கள் வழிகளையே தெரிந்துகொள்ளுகிறார்கள்; இவர்களுடைய ஆத்துமா தங்கள் அருவருப்புகளின்மேல் விருப்பமாயிருக்கிற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ாட்டை வெட்டுகிறவன் மனுஷனைக் கொல்லுகிறவனாகவும், ஆட்டைப் பலியிடுகிறவன் நாயைக் கழுத்தறுக்கிறவனாகவும், காணிக்கையைப் படைக்கிறவன் பன்றி இரத்தத்தைப் படைக்கிறவனாகவும், தூபங்காட்டுகிறவன் விக்கிரகத்தை ஸ்தோத்திரிக்கிறவனாகவும் இருக்கிறான். இவர்கள் தங்கள் வழிகளையே தெரிந்துகொள்ளுகிறார்கள்; இவர்களுடைய ஆத்துமா தங்கள் அருவருப்புகளின்மேல் விருப்பமாயிருக்கிற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ாட்டை வெட்டுகிறவன் மனுஷனைக் கொல்லுகிறவனாகவும், ஆட்டைப் பலியிடுகிறவன் நாயைக் கழுத்தறுக்கிறவனாகவும், காணிக்கையைப் படைக்கிறவன் பன்றி இரத்தத்தைப் படைக்கிறவனாகவும், தூபங்காட்டுகிறவன் விக்கிரகத்தை ஸ்தோத்திரிக்கிறவனாகவும் இருக்கிறான். இவர்கள் தங்கள் வழிகளையே தெரிந்துகொள்ளுகிறார்கள்; இவர்களுடைய ஆத்துமா தங்கள் அருவருப்புகளின்மேல் விருப்பமாயிருக்கிற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ாட்டை வெட்டுகிறவன் மனுஷனைக் கொல்லுகிறவனாகவும், ஆட்டைப் பலியிடுகிறவன் நாயைக் கழுத்தறுக்கிறவனாகவும், காணிக்கையைப் படைக்கிறவன் பன்றி இரத்தத்தைப் படைக்கிறவனாகவும், தூபங்காட்டுகிறவன் விக்கிரகத்தை ஸ்தோத்திரிக்கிறவனாகவும் இருக்கிறான். இவர்கள் தங்கள் வழிகளையே தெரிந்துகொள்ளுகிறார்கள்; இவர்களுடைய ஆத்துமா தங்கள் அருவருப்புகளின்மேல் விருப்பமாயிருக்கிற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ன் படைக்கப்போகிற புதியவானமும் புதிய பூமியும் எனக்கு முன்பாக நிற்பதுபோல, உங்கள் சந்ததியும் உங்கள் நாமமும் நிற்குமென்று கர்த்தர் சொல்லுகி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ன் படைக்கப்போகிற புதியவானமும் புதிய பூமியும் எனக்கு முன்பாக நிற்பதுபோல, உங்கள் சந்ததியும் உங்கள் நாமமும் நிற்குமென்று கர்த்தர் சொல்லுகி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கூப்பிட்டும் மறுஉத்தரவுகொடுக்கிறவனில்லாமலும், நான் பேசியும் அவர்கள் கேளாமலும், அவர்கள் என் பார்வைக்குப் பொல்லாப்பானதைச் செய்து, நான் விரும்பாததைத் தெரிந்துகொண்டதினிமித்தம், நானும் அவர்களுடைய ஆபத்தைத் தெரிந்துகொண்டு, அவர்களுடைய திகில்களை அவர்கள்மேல் வரப்பண்ணுவ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கூப்பிட்டும் மறுஉத்தரவுகொடுக்கிறவனில்லாமலும், நான் பேசியும் அவர்கள் கேளாமலும், அவர்கள் என் பார்வைக்குப் பொல்லாப்பானதைச் செய்து, நான் விரும்பாததைத் தெரிந்துகொண்டதினிமித்தம், நானும் அவர்களுடைய ஆபத்தைத் தெரிந்துகொண்டு, அவர்களுடைய திகில்களை அவர்கள்மேல் வரப்பண்ணுவ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கூப்பிட்டும் மறுஉத்தரவுகொடுக்கிறவனில்லாமலும், நான் பேசியும் அவர்கள் கேளாமலும், அவர்கள் என் பார்வைக்குப் பொல்லாப்பானதைச் செய்து, நான் விரும்பாததைத் தெரிந்துகொண்டதினிமித்தம், நானும் அவர்களுடைய ஆபத்தைத் தெரிந்துகொண்டு, அவர்களுடைய திகில்களை அவர்கள்மேல் வரப்பண்ணுவ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மாதந்தோறும், ஓய்வுநாள்தோறும், மாம்சமான யாவரும் எனக்கு முன்பாகத் தொழுதுகொள்வார்களென்று கர்த்தர் சொல்லுகி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மாதந்தோறும், ஓய்வுநாள்தோறும், மாம்சமான யாவரும் எனக்கு முன்பாகத் தொழுதுகொள்வார்களென்று கர்த்தர் சொல்லுகி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ுடைய வசனத்துக்கு நடுங்குகிறவர்களே, அவருடைய வார்த்தையைக் கேளுங்கள்; என் நாமத்தினிமித்தம் உங்களைப் பகைத்து, உங்களை அப்புறப்படுத்துகிற உங்கள் சகோதரர், கர்த்தர் மகிமைப்படுவாராக என்கிறார்களே. அவர் உங்களுக்குச் சந்தோஷம் உண்டாகும்படி காணப்படுவார்; அவர்களோ வெட்கப்படுவ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ுடைய வசனத்துக்கு நடுங்குகிறவர்களே, அவருடைய வார்த்தையைக் கேளுங்கள்; என் நாமத்தினிமித்தம் உங்களைப் பகைத்து, உங்களை அப்புறப்படுத்துகிற உங்கள் சகோதரர், கர்த்தர் மகிமைப்படுவாராக என்கிறார்களே. அவர் உங்களுக்குச் சந்தோஷம் உண்டாகும்படி காணப்படுவார்; அவர்களோ வெட்கப்படுவ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ுடைய வசனத்துக்கு நடுங்குகிறவர்களே, அவருடைய வார்த்தையைக் கேளுங்கள்; என் நாமத்தினிமித்தம் உங்களைப் பகைத்து, உங்களை அப்புறப்படுத்துகிற உங்கள் சகோதரர், கர்த்தர் மகிமைப்படுவாராக என்கிறார்களே. அவர் உங்களுக்குச் சந்தோஷம் உண்டாகும்படி காணப்படுவார்; அவர்களோ வெட்கப்படுவ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வெளியே போய் எனக்கு விரோதமாய்ப் பாதகஞ்செய்த மனுஷருடைய பிரேதங்களைப் பார்ப்பார்கள்; அவர்களுடைய பூச்சி சாகாமலும், அவர்களுடைய அக்கினி அவியாமலும் இருக்கும்; அவர்கள் மாம்சமான யாவருக்கும் அரோசிகமாயிருப்ப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வெளியே போய் எனக்கு விரோதமாய்ப் பாதகஞ்செய்த மனுஷருடைய பிரேதங்களைப் பார்ப்பார்கள்; அவர்களுடைய பூச்சி சாகாமலும், அவர்களுடைய அக்கினி அவியாமலும் இருக்கும்; அவர்கள் மாம்சமான யாவருக்கும் அரோசிகமாயிருப்ப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கரத்திலிருந்து அமளியின் இரைச்சலும் தேவாலயத்திலிருந்து சத்தமும் கேட்கப்படும்; அது தமது சத்துருக்களுக்குச் சரிக்குச் சரிக்கட்டப்டுகிற கர்த்தருடைய சத்தந்தானே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கரத்திலிருந்து அமளியின் இரைச்சலும் தேவாலயத்திலிருந்து சத்தமும் கேட்கப்படும்; அது தமது சத்துருக்களுக்குச் சரிக்குச் சரிக்கட்டப்டுகிற கர்த்தருடைய சத்தந்தானே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ரசவவேதனைப்படுமுன் பெற்றாள், கர்ப்பவேதனை வருமுன் ஆண்பிள்ளையைப் பெற்றா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டிப்பட்டவைகளைக் கேள்விப்பட்டது யார்? இப்படிப்பட்டவைகளைக் கண்டது யார்? ஒரு தேசத்துக்கு ஒரேநாளில் பிள்ளைப்பேறு வருமோ? ஒரு ஜாதி ஒருமிக்கப் பிறக்குமோ? சீயோனோவெனில், ஒருமிக்க வேதனைப்படும் தன் குமாரரைப் பெற்றும் இருக்கிற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டிப்பட்டவைகளைக் கேள்விப்பட்டது யார்? இப்படிப்பட்டவைகளைக் கண்டது யார்? ஒரு தேசத்துக்கு ஒரேநாளில் பிள்ளைப்பேறு வருமோ? ஒரு ஜாதி ஒருமிக்கப் பிறக்குமோ? சீயோனோவெனில், ஒருமிக்க வேதனைப்படும் தன் குமாரரைப் பெற்றும் இருக்கிற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ெறப்பண்ணுகிறவராகிய நான் பெறச்செய்யாமல் இருப்பேனோ என்று கர்த்தர் சொல்லுகிறார்; பிரசவிக்கப்பண்ணுகிறவராகிய நான் பிரசவத்தைத் தடுப்பேனோ என்று உன் தேவன் சொல்லுகி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ெறப்பண்ணுகிறவராகிய நான் பெறச்செய்யாமல் இருப்பேனோ என்று கர்த்தர் சொல்லுகிறார்; பிரசவிக்கப்பண்ணுகிறவராகிய நான் பிரசவத்தைத் தடுப்பேனோ என்று உன் தேவன் சொல்லுகி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ருசலேமை நேசிக்கிற நீங்களெல்லாரும் அவளோடேகூடச் சந்தோஷப்பட்டு, அவளைக்குறித்துக் களிகூருங்கள்; அவள் நிமித்தம் துக்கித்திருந்த நீங்களெல்லாரும் அவளோடேகூட மிகவும் மகிழுங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ருசலேமை நேசிக்கிற நீங்களெல்லாரும் அவளோடேகூடச் சந்தோஷப்பட்டு, அவளைக்குறித்துக் களிகூருங்கள்; அவள் நிமித்தம் துக்கித்திருந்த நீங்களெல்லாரும் அவளோடேகூட மிகவும் மகிழுங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அவளுடைய ஆறுதல்களின் முலைப்பாலை உண்டு திருப்தியாகி, நீங்கள் சூப்பிக்குடித்து, அவளுடைய மகிமையின் பிரயாசத்தினால் மனமகிழ்ச்சியாகுங்கள்;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அவளுடைய ஆறுதல்களின் முலைப்பாலை உண்டு திருப்தியாகி, நீங்கள் சூப்பிக்குடித்து, அவளுடைய மகிமையின் பிரயாசத்தினால் மனமகிழ்ச்சியாகுங்கள்;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சொல்லுகிறது என்னவென்றால் இதோ, நான் சமாதானத்தை ஒரு நதியைப்போலவும், ஜாதிகளின் மகிமையைப் புரண்டு ஓடுகிற ஆற்றைப்போலவும் அவளிடமாகப் பாயும்படி செய்கிறேன், அப்பொழுது நீங்கள் முலைப்பால் குடிப்பீர்கள்; இடுப்பில் வைத்துச் சுமக்கப்படுவீர்கள்; முழங்காலில் வைத்துத் தாலாட்டப்படுவீ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சொல்லுகிறது என்னவென்றால் இதோ, நான் சமாதானத்தை ஒரு நதியைப்போலவும், ஜாதிகளின் மகிமையைப் புரண்டு ஓடுகிற ஆற்றைப்போலவும் அவளிடமாகப் பாயும்படி செய்கிறேன், அப்பொழுது நீங்கள் முலைப்பால் குடிப்பீர்கள்; இடுப்பில் வைத்துச் சுமக்கப்படுவீர்கள்; முழங்காலில் வைத்துத் தாலாட்டப்படுவீ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சொல்லுகிறது என்னவென்றால் இதோ, நான் சமாதானத்தை ஒரு நதியைப்போலவும், ஜாதிகளின் மகிமையைப் புரண்டு ஓடுகிற ஆற்றைப்போலவும் அவளிடமாகப் பாயும்படி செய்கிறேன், அப்பொழுது நீங்கள் முலைப்பால் குடிப்பீர்கள்; இடுப்பில் வைத்துச் சுமக்கப்படுவீர்கள்; முழங்காலில் வைத்துத் தாலாட்டப்படுவீ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ஒருவனை அவன் தாய் தேற்றுவதுபோல் நான் உங்களைத் தேற்றுவேன்; நீங்கள் எருசலேமிலே தேற்றப்படுவீ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ஒருவனை அவன் தாய் தேற்றுவதுபோல் நான் உங்களைத் தேற்றுவேன்; நீங்கள் எருசலேமிலே தேற்றப்படுவீ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5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അതു കണ്ടിട്ടു നിങ്ങളുടെ ഹൃദയം സന്തോഷിക്കും; നിങ്ങളുടെ അസ്ഥികൾ ഇളമ്പുല്ലുപോലെ തഴെക്ക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ോവയുടെ കൈ തന്റെ ദാസന്മാർ‍ക്കു വെളിപ്പെടും; ശത്രുക്കളോടോ അവൻ ക്രോധം കാണ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യഹോവ തന്റെ കോപത്തെ ഉഗ്രതയോടും തന്റെ ശാസനയെ അഗ്നിജ്വാലകളോടും കൂടെ നടത്തുവാൻ അഗ്നിയ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ത്യക്ഷമാകും; അവന്റെ രഥങ്ങൾ ചുഴലിക്കാറ്റുപോലെയ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യഹോവ അഗ്നികൊണ്ടും വാൾകൊണ്ടും സകലജഡത്തോടും വ്യവഹരിക്കും; യഹോവയുടെ നിഹതന്മാർ‍ വളരെ ആയ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തോട്ടങ്ങളിൽ പോകേണ്ടതിന്നു നടുവനെ അനുകരിച്ചു തങ്ങളെ തന്നേ ശുദ്ധീകരിച്ചു വെടിപ്പാക്കു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ന്നിയിറച്ചി, അറെപ്പു, ചുണ്ടെലി എന്നിവയെ തിന്നുകയും ചെയ്യുന്നവർ‍ ഒരുപോലെ മുടിഞ്ഞുപോകും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ഞാൻ അവരുടെ പ്രവൃത്തികളെയും വിചാരങ്ങളെയും അറിയുന്നു; ഞാൻ സകല ജാതികളെയും ഭാഷക്കാര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ന്നിച്ചുകൂട്ടുന്ന കാലം വരുന്നു; അവർ‍ വന്നു എന്റെ മഹത്വം കാണ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ഞാൻ അവരുടെ ഇടയിൽ ഒരു അടയാളം പ്രവർ‍ത്തിക്കും; അവരിൽ രക്ഷിക്കപ്പെട്ട ചിലരെ ഞാൻ തർ‍ശീശ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ല്ലാളികളായ പൂൽ, ലൂദ് എന്നിവരും തൂബാൽ യാവാൻ എന്നിവരുമായ ജാതികളുടെ അടുക്കലേക്കും എന്റെ കീർ‍ത്ത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േൾക്കയും എന്റെ മഹത്വം കാണുകയും ചെയ്തിട്ടില്ലാത്ത ദൂരദ്വീപുകളിലേക്കും അയക്കും; അവർ‍ എന്റെ മഹത്വത്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ാതികളുടെ ഇടയിൽ പ്രസ്താവിക്ക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യിസ്രായേൽ മക്കൾ യഹോവയുടെ ആലയത്തിലേക്കു വെടിപ്പുള്ള പാത്രങ്ങളിൽ വഴിപാടു കൊണ്ടുവരുന്നതുപോലെ അവർ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കലജാതികളുടെയും ഇടയിൽ നിന്നു നിങ്ങളുടെ സഹോദരന്മാരെ ഒക്കെയും കുതിരപ്പുറത്തും രഥങ്ങളി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ല്ലക്കുകളിലും കോവർ‍കഴുതപ്പുറത്തും ഒട്ടകപ്പുറത്തും കയറ്റി എന്റെ വിശുദ്ധപർ‍വ്വതമായ യെരൂശലേമിലേ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ോവെക്കു വഴിപാടായി കൊണ്ടുവരും എന്നു യഹോവ അരുളിച്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അവരിൽ നിന്നും ചിലരെ ഞൻ പുരോഹിതന്മാരായും ലേവ്യരായും എടുക്കും എന്നു യഹോവ അരുളിച്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യഹോവ ഇപ്രകാരം അരുളിച്ചെയ്യുന്നു: സ്വർ‍ഗ്ഗം എന്റെ സിംഹാസനവും ഭൂമി എന്റെ പാദപീഠവും ആകുന്നു; നി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ിക്കു പണിയുന്ന ആലയം ഏതുവിധം? എന്റെ വിശ്രാമസ്ഥലവും ഏത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എന്റെ കൈ ഇതൊക്കെയും ഉണ്ടാക്കി; അങ്ങനെയാകുന്നു ഇതൊക്കെയും ഉളവായതു എന്നു യഹോവ അരുളിച്ചെയ്യ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ങ്കിലും അരിഷ്ടനും മനസ്സു തകർ‍ന്നവനും എന്റെ വചനത്തിങ്കൽ വിറെക്കുന്നവനുമായ മനുഷ്യനെ ഞാൻ കടാക്ഷ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കാളയെ അറുക്കയും മനുഷ്യനെ കൊല്ലുകയും ചെയ്യുന്നവൻ‍, കുഞ്ഞാടിനെ യാഗം കഴിക്കയും നായുടെ കഴുത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ടിക്കയും ചെയ്യുന്നവൻ‍, ഭോജനയാഗം കഴിക്കയും പന്നിച്ചോര അർ‍പ്പിക്കയും ചെയ്യുന്നവൻ‍, ധൂപം കാണിക്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ിത്ഥ്യാമൂർ‍ത്തിയെ വാഴ്ത്തുകയും ചെയ്യുന്നവൻ‍, ഇവർ‍ സ്വന്തവഴികളെ തിരഞ്ഞെടുക്കയും അവരുടെ മനസ്സ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്ലേച്ഛവിഗ്രഹങ്ങളിൽ ഇഷ്ടപ്പെടുകയും ചെയ്യുന്നതുപോലെ ഞാനും അവരെ ഉപദ്രവിക്കുന്നതു തിരഞ്ഞെടുത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ഞാൻ ഉണ്ടാക്കുന്ന പുതിയ ആകാശവും പുതിയ ഭൂമിയും എന്റെ മുമ്പാകെ നിലനില്ക്കുന്നതുപോലെ നിങ്ങ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ന്തതിയും നിങ്ങളുടെ പേരും നിലനില്ക്കും എന്നു 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വർ‍ ഭയപ്പെടുന്നതു അവർ‍ക്കും വരുത്തും; ഞാൻ വിളിച്ചപ്പോൾ ആരും ഉത്തരം പറയാതെയും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ിച്ചെയ്തപ്പോൾ കേൾക്കാതെയും അവർ‍ എനിക്കു അനിഷ്ടമായുള്ളതു ചെയ്തു എനിക്കു പ്രസാദമല്ലാത്ത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ിരഞ്ഞെടുത്തതുകൊണ്ടു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പിന്നെ അമാവാസിതോറും ശബ്ബത്തുതോറും സകലജഡവും എന്റെ സന്നിധിയിൽ നമസ്കരിപ്പാൻ വരും എന്നു യഹോ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ിച്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യഹോവയുടെ വചനത്തിങ്കൽ വിറെക്കുന്നവരേ, അവന്റെ വചനം കേട്ടുകൊൾവിൻ‍; നിങ്ങളെ പകെച്ചു, എ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ാമംനിമിത്തം നിങ്ങളെ പുറത്താക്കിക്കളയുന്ന നിങ്ങളുടെ സഹോദരന്മാർ‍: ഞങ്ങൾ നിങ്ങളുടെ സന്തോഷം ക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സിക്കേണ്ടതിന്നു യഹോവ തന്നെത്താൻ മഹത്വീകരിക്കട്ടെ എന്നു പറയുന്നുവല്ലോ; എന്നാൽ അവർ‍ ലജ്ജിച്ചുപേ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അവർ‍ പുറപ്പെട്ടുചെന്നു, എന്നോടു അതിക്രമം ചെയ്ത മനുഷ്യരുടെ ശവങ്ങളെ നോക്കും; അവരുടെ പുഴ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ാകയില്ല; അവരുടെ തീ കെട്ടുപോകയില്ല; അവർ‍ സകലജഡത്തിന്നും അറെപ്പായ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നഗരത്തിൽ നിന്നു ഒരു മുഴക്കം കേൾക്കുന്നു; മന്ദിരത്തിൽ നിന്നു ഒരു നാദം കേൾക്കുന്നു; ത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ത്രുക്കളോടു പ്രതിക്രിയ ചെയ്യുന്ന യഹോവയുടെ നാദം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നോവു കിട്ടും മുമ്പെ അവൾ പ്രസവിച്ചു; വേദന വരും മുമ്പെ അവൾ ഒരു ആൺകുഞ്ഞിനെ പ്രസവ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ഈവക ആർ‍ കേട്ടിട്ടുള്ളു? ഇങ്ങനെയുള്ളതു ആർ‍ കണ്ടിട്ടുള്ളു? ഒരു ദേശം ഒരു ദിവസംകൊണ്ടു പിറക്കുമോ? ഒര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ാതി ഒന്നായിട്ടു തന്നേ ജനിക്കുമോ? സീയോനോ നോവുകിട്ടിയ ഉടൻ തന്നേ മക്കളേ പ്രസവി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ഞാൻ പ്രസവദ്വാരത്തിങ്കൽ വരുത്തീട്ടു പ്രസവിപ്പിക്കാതെ ഇരിക്കുമോ എന്നു യഹോവ അരുളിച്ചെയ്യ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സവിക്കുമാറാക്കീട്ടു ഞാൻ ഗർ‍ഭപാത്രം അടെച്ചുകളയുമോ എന്നു നിന്റെ ദൈവം അരുളിച്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യെരൂശലേമിനെ സ്നേഹിക്കുന്ന ഏവരുമായുള്ളോരേ, അവളോടുകൂടെ സന്തോഷിപ്പിൻ അവളെച്ചൊല്ല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ഘോഷിച്ചുല്ലസിപ്പിൻ‍; അവളെച്ചൊല്ലി ദുഃഖിക്കുന്ന ഏവരുമായുള്ളോരേ, അവളോടു കൂടെ അത്യന്തം ആനന്ദപ്പ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വളുടെ സാന്ത്വനസ്തനങ്ങളെ പാനം ചെയ്തു തൃപ്തരാകയും അവളുടെ തേജസ്സിൻ കുചാഗ്രങ്ങളെ നുകർ‍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മിക്കയും ചെയ്‌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യഹോവ ഇപ്രകാരം അരുളിച്ചെയ്യുന്നു: നിങ്ങൾക്കു കുടിപ്പാൻ വേണ്ടി ഞാൻ അവൾക്കു നദിപോലെ സമാധാന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വിഞ്ഞൊഴുകുന്ന തോടുപോലെ ജാതികളുടെ മഹത്വവും നീട്ടിക്കൊടുക്കും; നിങ്ങളെ പാർ‍ശ്വത്തിൽ എടുത്തു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ടക്കയും മുഴങ്കാലിന്മേൽ ഇരുത്തി ലാളിക്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6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മ്മ ആശ്വസിപ്പിക്കുന്നതുപോലെ ഞാൻ നിങ്ങളെ ആശ്വസിപ്പിക്കും; നിങ്ങൾ യെരൂശലേമിൽ ആശ്വാസ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6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ാപ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2026-10-20T03:33:51Z</dcterms:created>
  <dcterms:modified xsi:type="dcterms:W3CDTF">2026-10-20T03:33:51Z</dcterms:modified>
  <dc:title>യെശയ്യാവ് : 66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