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அகாஸ்வேரு தேசத்தின்மேலும், சமுத்திரத்திலுள்ள தீவுகளின்மேலும், பகுதி ஏற்படுத்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હાશ્વેરોશ રાજાએ રાજ્યના સર્વ પ્રદેશો પર તથા સમુદ્રના ટાપુઓ ઉપર કર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ા મહાન શૌર્યનાઁ તથા તેના સાર્મથ્યનાઁ સર્વ કૃત્યો, તથા જે ઉચ્ચ પદવીએ રાજાએ મોર્દખાયને ચઢ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તેની સંપૂર્ણ માહિતી ઇરાનના તથા માદાયના રાજાઓનાં કાળવૃત્તાંતોના પુસ્તકોમાં લખ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ૂદી મોર્દખાયનો દરજ્જો રાજા પછીનો હતો. યહૂદીઓમાં તે આદર પાત્ર બન્યો અને ઘણો લોકપ્રિય હતો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ણે પોતાના લોકોના ભલા માટે પરિશ્રમ કર્યો અને તેમની કાળજી રાખી. તેણે બધાં યહૂદીઓ માટે શાંતિ લ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2026-10-21T06:06:47Z</dcterms:created>
  <dcterms:modified xsi:type="dcterms:W3CDTF">2026-10-21T06:06:47Z</dcterms:modified>
  <dc:title>એસ્તર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