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ிம்சோன் காசாவுக்குப் போய், அங்கே ஒரு வேசியைக் கண்டு, அவளிடத்தில் 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ன் சோரேக் ஆற்றங்கரையில் இருக்கிற தெலீலாள் என்னும் பேருள்ள ஒரு ஸ்திரீயோடே சிநேகம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தலைமயிர் சிரைக்கப்பட்ட பின்பு, திரும்பவும் முளைக்கத் தொடங்க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ছু লোক পাশের ঘরে লুকিয়ে ছিল| দলীলা শিম্শোনকে বলল, “শিম্শোন, পলেষ্টীয়রা তোমাকে ধরে ফে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|” কিন্তু শিম্শোন সহজেই দড়িগুলো খুলে ফেলল| আগুনের শিখার খুব কাছে এলে একটা সূতো যেমন হয় তেম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ড়িগুলো খসে পড়ল| সুতরাং পলেষ্টীয়রা শিম্শোনের শক্তির রহস্য ভেদ কর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লীলা শিম্শোনকে বলল, “তুমি আমাকে মিথ্যে কথা বলেছ| তুমি আমাকে বোকা বানিয়েছ| এখন বলো তো, ক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তোমাকে বেঁধে ফেলতে পার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িম্শোন বলল, “আমাকে নতুন দড়ি দিয়ে বাঁধতে হবে| সেই দড়ি যেন আগে কেউ ব্যবহার না করে| এরকম দ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কেউ আমাকে বাঁধলে আমি আর পাঁচজনের মতো দুর্বল হয়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লীলা কয়েকটা নতুন দড়ি দিয়ে শিম্শোনকে বেঁধে ফেলল| পাশের ঘরে কিছু লোক লুকিয়ে ছিল| দলী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্শোনকে বলল, “শিম্শোন পলেষ্টীয়রা তোমাকে ধরতে আসছে|” শিম্শোন সহজেই দড়ি খুলে ফেলল| সেগুলো সে সুত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ছিঁড়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দিন শিম্শোন ঘসা শহরে গেল| সেখানে সে একজন গণিকাকে দেখতে পেল| তার কাছে এক রাত্রি সে থাক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লীলা শিম্শোনকে বলল, “তুমি আবার মিথ্যে কথা বলেছ| তুমি আমাকে বোকা বানিয়েছ| এবার বলো তো ক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বেঁধে ফেলা যায়?”শিম্শোন বলল, “যদি তুমি তাঁত দিয়ে আমার মাথায় চুলের সাতটি বিনুনী বেঁধ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ন দিয়ে আটকে দাও তাহলে আমি আর পাঁচটা সাধারণ লোকর মতো দুর্বল হয়ে যাব|”পরে শিম্শোন ঘুমো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ীলা তার মাথার চুলের সাতটি গোছা নিয়ে তাঁতে বুন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েউ একজন ঘসার বাসিন্দাদের বলল, “শিম্শোন এখানে এসেছে|” তারা শিম্শোনকে হত্যা করতে চেয়েছিল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শহরটা ঘিরে ফেলল| ওরা শিমশোনের জন্য লুকিয়ে থেকে অপেক্ষা করতে লাগল| সারারাত তারা শহরের ফট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 চুপচাপ জেগে রইল| তারা বলাবলি করতে লাগল, “সকাল হলেই আমরা শিম্শোনকে বধ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তাঁবুর খুঁটির সঙ্গে সেই বোনা চুলগুলিকে বেঁধে মাটিতে গেঁথে ফেলল| আবার সে শিম্শোনকে ডাক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পলেষ্টীয়রা তোমাকে ধরতে আসছে|” শিম্শোন তাঁত আর মাকু সব খুল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শিম্শোন গণিকার সঙ্গে মাঝরাত পর্য়ন্ত থাকল| মাঝরাতে সে উঠে পড়ল| শহরের ফটকের দরজা চেপে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দেওয়াল থেকে টেনে দরজা আলগা করে দিল| তারপর সে খুলে নিল দরজা, দুটো খুঁটি, দরজা বন্ধ করার খ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ুলো সে কাঁধে নিয়ে হিব্রোণ শহরের কাছে পাহাড়ের মাথায় উঠ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রে শিম্শোন দলীলা নামে এক নারীর প্রেমে পড়ল| দলীলা থাকত সোরেক উপত্যক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লীলা শিম্শোনকে বলল, “তুমি তো আমায় বিশ্বাসই করো না? তুমি কি করে বলো যে, ‘আমি তোমায় ভালবাস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পন ব্যাপারটা তুমি আমাকে বললে না| এই নিয়ে তিনবার তুমি আমাকে বোকা বানালে| তোমার শক্তির গোপন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কে বলল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লেষ্টীয় শাসকরা দলীলার কাছে গিয়ে বলল, “শিম্শোন কিসে এত শক্তিশালী হয় আমরা জানতে চাই| তুমি কায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ার এই গোপন রহস্যটা জেনে নিতে চেষ্টা কর| তাহলে তাকে কি করে ধরে বেঁধে ফেলা যায় তা আমরা জা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ই তাকে আমরা ইচ্ছামত চালাতে পারব| যদি এটা করতে পার তাহলে আমরা প্রত্যেকে তোমাকে 28 পাউণ্ড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 পুরস্কার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িনের পর দিন দলীলা শিম্শোনকে রাগিয়ে তুলতে লাগল| তার ঘ্য়ানঘ্য়ানানি শুনতে শুনতে সে ক্লান্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| ক্লান্তিতে সে যেন মরমর অবস্থায় পৌঁছ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মতো দলীলা শিম্শোনকে বলল, “আচ্ছা বলো তো, তুমি কি করে এত শক্তি পেলে? কিভাবে তোমাকে বেঁধ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কাযদায ফেলা যায়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 এটা আর সহ্য করতে পারল না| শেষ পর্য়ন্ত সে দলীলাকে সব কিছুই বলে দিল| সে বলল, “আমি কখনও চ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ি না| আমার জন্মের আগে থেকেই আমাকে ঈশ্বরের কাছে উত্সর্গ করে দেওয়া হয়েছে| যদি কেউ আমার চুল ক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, তাহলে আমি অন্য পাঁচজন সাধারণ লোকর মতো দুর্বল হয়ে পড়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িম্শোন বলল, “নতুন সাতটা ধনুক বাঁধা দড়ি যে দড়িগুলো শুকনো নয়, তাই দিয়ে আমায় বেঁধে ফেল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কেউ তা পারে তাহলেই আমি আর পাঁচজনের মতো দুর্বল হতে পা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লেষ্টীয়রা একথা শুনে সাতটা নতুন ধনুক বাঁধা দড়ি দলীলাকে এনে দিল| সেই ধনুক বাঁধা দড়ি ত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যায় নি| দলীলা সেই দড়ি দিয়ে শিম্শোনকে বেঁধ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লীলা বুঝতে পারল শিম্শোন তার গোপন কথাটা এবার সত্যই বলেছে| পলেষ্টীয় শাসকদের কাছে সে একটা খ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| সে বলে পাঠাল, “আর একবার ফিরে এসো, শিম্শোন আমায় সব বলে দিয়েছে|” এই খবর পেয়ে তারা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ীলার কাছে চলে এল| প্রতিশ্রুতি মত দলীলাকে দেবার মত টাকা ন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লীলার কোলে মাথা দিয়ে শিম্শোন যখন শুয়ে ছিল, সেই সময় দলীলা তাকে ঘুম পাড়িযে দিল| তারপর স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শিম্শোনের চুলের গোছা কেটে নেবার জন্য ডাকল| এইভাবে দলীলা শিম্শোনকে শক্তিহীন করে দিল| শিম্শ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দলীলা শিম্শোনকে ডেকে বলল, “শিম্শোন, পলেষ্টীয়রা তোমাকে ধরবার জন্য আসছে!” শিম্শোন জেগে উঠে ভাবল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ি আগের মতোই নিজেকে বাঁচিয়ে নিতে পারব|” কিন্তু সে বুঝতে পারে নি যে প্রভু তাকে ছেড়ে চলে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লেষ্টীয়রা শিম্শোনকে ধরে ফেলল| তারা তার চোখ খুবলে নিয়ে তাকে ঘসা শহরে নিয়ে গেল এবং যাত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না যায় সেজন্য চেন দিয়ে বাঁধল| তারপর কারাগারে তাকে ঢুকিয়ে য়াঁতায শস্য পিষতে বাধ্য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বার শিম্শোনের চুল গজাতে লাগ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লেষ্টীয়দের শাসকরা সবাই উত্সব করতে জড়ো হল| তারা তাদের দেবতা দাগোনের কাছে একটা মস্ত বড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ব্যবস্থা করছিল| তারা বলল, “আমাদের দেবতাই আমাদের শিম্শোনকে হারিযে দিতে সাহায্য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লেষ্টীয়রা শিম্শোনের দিকে তাকাল এবং তাদের দেবতার প্রশংসা করতে শুরু করল| তারা বলল:এই লো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লোককে হত্যা করেছে এবং আমাদের দেশ ধ্বংস করেছে| আমাদের দেবতা আমাদের শত্রুদের বিরুদ্ধে জয়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লোকরা উত্সবে বেশ মেতে উঠলো| তারা বলল, “শিম্শোনকে বের করে আনো| আমরা তাকে নিয়ে মজা করব|” কারাগ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শিম্শোনকে নিয়ে এসে তারা ওকে নিয়ে মজা করতে লাগল| দাগোনের মন্দিরের থামের মাঝখানে তারা শিম্শো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 কর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জন ভৃত্য শিম্শোনের হাত ধরে ছিল| শিম্শোন তাকে বলল, “যে দুই থামের উপর মন্দিরের উপরের অংশের ভ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েছে তা আমাকে ছুঁতে দাও| আমি সেখানে হেলান দিয়ে দাঁড়া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ন্দিরে ঠাসা ভীড়| পলেষ্টীয়দের শাসকরা সেখানে সব এসেছে| মন্দিরের ছাদে প্রায় 3,000 নরনারী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্শোনকে নিয়ে হাসাহাসি করছে, মজ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শিম্শোন প্রভুর কাছে এই প্রার্থনা করল, “হে সর্বশক্তিমান প্রভু তুমি দয়া করে আমায় স্মরণ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আর একবার তুমি আমায় শক্তি দাও| এই একটা কাজ আমায় করতে দাও, আমি যেন এই পলেষ্টীয়দের আমার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 উপড়ে নেওয়ার জন্য শাস্তি দিতে পার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 শিম্শোন মন্দিরের মাঝখানে দাঁড়িয়ে দুটো থামকে ধরল| থাম দুটো সমস্ত মন্দিরটাকে ধরে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ো থামের ভেতর সে নিজেকে দৃঢ়ভাবে স্থাপন করল| একটি থাম তার ডানদিকে, আরেকটা বাঁ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শিম্শোন বলল, “এই পলেষ্টীয়দের সঙ্গে আমার প্রাণ যাক্!” তারপর যত জোরে পারল থামদুটোকে ধাক্কা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সঙ্গে সঙ্গে উপস্থিত শাসকদের ও লোকজনের ওপর মন্দিরটা ভেঙ্গে পড়ে গেল| এইভাবে শিম্শোন বেঁচে থ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য় যত পলেষ্টীয় হত্যা করেছিল, মরে গিয়ে তার চেয়ে ঢ়েব বেশী পলেষ্টীয়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শিম্শোনের ভাই আর পরিবারের লোকরা সবাই তার শবদেহ নিতে এলো| তাকে নিয়ে তারা তার পিতার সমাধিতে ক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 সমাধিটা রযেছে সরা আর ইষ্টায়োল শহরের মাঝখানে| 20 বছর ধরে শিম্শোন ইস্রায়েলীয়দের বিচারক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2026-10-20T08:36:58Z</dcterms:created>
  <dcterms:modified xsi:type="dcterms:W3CDTF">2026-10-20T08:36:58Z</dcterms:modified>
  <dc:title>বিচারকর্ত্তৃগণ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