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reached the land of corn and wine, 
And all its riches freely mine ;  
Here shines undimmed one blissful day,
For all my night has passed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eulah Land, sweet Beulah Land, 
As on thy highest mount I stand, 
1 look away across the sea, 
Where_ mansions are prepared for me, 
And view the shining glory shore : 
My heaven, my home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Saviour comes and walks with me, 
And sweet communion here have we ; 
He gently leads me by His hand, 
For this is heaven's borderl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sweet perfume upon the breeze 
Is borne from ever- vernal trees ; 
And flowers that, never fading, grow 
Where streams of life for ever f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zephyrs seem to float to me 
Sweet sounds of heaven's melody, 
As angels with the white-robed throng 
Join in the sweet redemption song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2026-07-30T21:55:42Z</dcterms:created>
  <dcterms:modified xsi:type="dcterms:W3CDTF">2026-07-30T21:55:42Z</dcterms:modified>
  <dc:title>Hymn : 944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