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ோன் அதைப் பார்த்து, அதற்கு முன்பாக ஒரு பலிபீடத்தைக் கட்டி, நாளைக்குக் கர்த்தருக்குப் பண்டிகை என்று கூற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கர்த்தர் மோசேயை நோக்கி: இந்த ஜனங்களைப் பார்த்தேன்; இவர்கள் வணங்காக்கழுத்துள்ள ஜன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தமது ஜனங்களுக்குச் செய்ய நினைத்த தீங்கைச் செய்யாதபடிக்குப் பரிதாபங்கொண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லகைகள் தேவனால் செய்யப்பட்டதாயும், அவைகளிலே பதிந்த எழுத்து தேவனால் எழுதப்பட்ட எழுத்து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லகைகள் தேவனால் செய்யப்பட்டதாயும், அவைகளிலே பதிந்த எழுத்து தேவனால் எழுதப்பட்ட எழுத்து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னங்கள் ஆரவாரம் பண்ணுகிறதை யோசுவா கேட்டு, மோசேயை நோக்கி: பாளயத்தில் யுத்தத்தின் இரைச்சல் உண்டாயிருக்கிற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னங்கள் ஆரவாரம் பண்ணுகிறதை யோசுவா கேட்டு, மோசேயை நோக்கி: பாளயத்தில் யுத்தத்தின் இரைச்சல் உண்டாயிருக்கிறத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எல்லாரும் தங்கள் காதுகளில் இருந்த பொன்னணிகளைக் கழற்றி, ஆரோனிடத்தில் கொண்டு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மோசே ஆரோனை நோக்கி: நீ இந்த ஜனங்கள்மேல் இந்தப் பெரும்பாதகத்தைச் சுமத்துகிறதற்கு, இவர்கள் உனக்கு என்ன செய்தார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ஆரோன்: என் ஆண்டவனுக்குக் கோபம் மூளாதிருப்பதாக; இது பொல்லாத ஜனம் என்று நீர் அறிந்திருக்கிற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ஆரோன்: என் ஆண்டவனுக்குக் கோபம் மூளாதிருப்பதாக; இது பொல்லாத ஜனம் என்று நீர் அறிந்திருக்கிற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தங்கள் பகைவருக்குள் அவமானப்படத்தக்கதாக ஆரோன் அவர்களை நிர்வாணமாக்கியிருந்தான். அவர்கள் நிர்வாணமாயிருக்கிறதை மோசே க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ேவியின் புத்திரர் மோசே சொன்னபடியே செய்தார்கள்; அந்நாளில் ஜனங்களில் ஏறக்குறைய மூவாயிரம்பேர் விழ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தேவரீர் அவர்கள் பாவத்தை மன்னித்தருளுவீரானால் மன்னித்தருளும்; இல்லாவிட்டால் நீர் எழுதின உம்முடைய புஸ்தகத்திலிருந்து என் பேரைக் கிறுக்கிப்போட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் மோசேயை நோக்கி: எனக்கு விரோதமாய்ப் பாவம் செய்தவன் எவனோ, அவன் பேரை என் புஸ்தகத்திலிருந்து கிறுக்கிப்போடு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் மோசேயை நோக்கி: எனக்கு விரோதமாய்ப் பாவம் செய்தவன் எவனோ, அவன் பேரை என் புஸ்தகத்திலிருந்து கிறுக்கிப்போடு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செய்த கன்றுக்குட்டியை ஜனங்கள் செய்வித்ததின் நிமித்தம் கர்த்தர் அவர்களை உபாதி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 देखके हारून ने उसके आगे एक वेदी बनवाई; और यह प्रचार किया, कि कल यहोवा के लिये पर्ब्ब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दूसरे दिन लोगों ने तड़के उठ कर होमबलि चढ़ाए, और मेलबलि ले आए; फिर बैठकर खाया पिया, और उठ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ेलने ल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होवा ने मूसा से कहा, नीचे उतर जा, क्योंकि तेरी प्रजा के लोग, जिन्हें तू मिस्र देश से निकाल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या है, सो बिगड़ गए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िस मार्ग पर चलने की आज्ञा मैं ने उन को दी थी उसको झटपट छोड़कर उन्होंने एक बछड़ा ढालकर ब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, फिर उसको दण्डवत किया, और उसके लिये बलिदान भी चढ़ाया, और यह कहा है, कि हे इस्त्राएल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ा परमेश्वर जो तुम्हें मिस्र देश से छुड़ा ले आया है वह य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यहोवा ने मूसा से कहा, मैं ने इन लोगों को देखा, और सुन, वे हठील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ब मुझे मत रोक, मेरा कोप उन पर भड़क उठा है जिस से मैं उन्हें भस्म करूं; परन्तु तुझ से एक ब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 उप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मूसा अपने परमेश्वर यहोवा को यह कहके मनाने लगा, कि हे यहोवा, तेरा कोप अपनी प्रजा पर क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ड़का है, जिसे तू बड़े सामर्थ्य और बलवन्त हाथ के द्वारा मिस्र देश से निकाल ला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िस्री लोग यह क्यों कहने पाए, कि वह उन को बुरे अभिप्राय से, अर्थात पहाड़ों में घात करके धरत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िटा डालने की मनसा से निकाल ले गया? तू अपने भड़के हुए कोप को शांत कर, और अपनी प्रजा को ऐसी हान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चाने से फिर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पने दास इब्राहीम, इसहाक, और याकूब को स्मरण कर, जिन से तू ने अपनी ही किरिया खाकर यह कहा थ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तुम्हारे वंश को आकाश के तारों के तुल्य बहुत करूंगा, और यह सारा देश जिसकी मैं ने चर्चा की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वंश को दूंगा, कि वह उसके अधिकारी सदैव बने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अपनी प्रजा की हानि करने से जो उस ने कहा था पछत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मूसा फिरकर साक्षी की दानों तख्तियों को हाथ में लिये हुए पहाड़ से उतर गया, उन तख्तियों के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धर और उधर दोनों अलंगों पर कुछ लिखा हुआ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े तख्तियां परमेश्वर की बनाईं हुई थीं, और उन पर जो खोदकर लिखा हुआ था वह परमेश्वर का लिखा ह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ब यहोशू को लोगों के कोलाहल का शब्द सुनाईं पड़ा, तब उसने मूसा से कहा, छावनी से लड़ाई का सा शब्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ईं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ने कहा, वह जो शब्द है वह न तो जीतने वालों का है, और न हारने वालों का, मुझे तो गाने का शब्द सु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छावनी के पास आते ही मूसा को वह बछड़ा और नाचना देख पड़ा, तब मूसा का कोप भड़क उठा, और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ख्तियों को अपने हाथों से पर्वत के नीचे पटककर तोड़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लोगों ने देखा कि मूसा को पर्वत से उतरने में विलम्ब हो रहा है, तब वे हारून के पास इकट्ठे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ने लगे, अब हमारे लिये देवता बना, जो हमारे आगे आगे चले; क्योंकि उस पुरूष मूसा को जो हमें मिस्र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िकाल ले आया है, हम नहीं जानते कि उसे क्या हु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ारून ने उन से कहा, तुम्हारी स्त्रियों और बेटे बेटियों के कानों में सोने की जो बालियां है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ड़कर उतारो, और मेरे पास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सब लोगों ने उनके कानों से सोने की बालियों को तोड़कर उतारा, और हारून के पास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हारून ने उन्हें उनके हाथ से लिया, और एक बछड़ा ढालकर बनाया, और टांकी से गढ़ा; तब वे कहने ल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हे इस्त्राएल तेरा परमेश्वर जो तुझे मिस्र देश से छुड़ा लाया है वह य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उसने उनके बनाए हुए बछड़े को ले कर आग में डालके फूंक दिया। और पीसकर चूर चूर कर डाला, और ज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पर फेंक दिया, और इस्त्राएलियों को उसे पिलव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मूसा हारून से कहने लगा, उन लोगों ने तुझ से क्या किया कि तू ने उन को इतने बड़े पाप में फंसा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हारून ने उत्तर दिया, मेरे प्रभु का कोप न भड़के; तू तो उन लोगों को जानता ही है कि वे बुराई में म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ए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न्होंने मुझ से कहा, कि हमारे लिये देवता बनवा जो हमारे आगे आगे चले; क्योंकि उस पुरूष मूसा क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हमें मिस्र देश से छुड़ा लाया है, हम नहीं जानते कि उसे क्या हु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मैं ने उन से कहा, जिस जिसके पास सोने के गहनें हों, वे उन को तोड़कर उतार लाएं; और जब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 को दिया, मैं ने उन्हें आग में डाल दिया, तब यह बछड़ा निकल प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हारून ने उन लोगों को ऐसा निरंकुश कर दिया था कि वे अपने विरोधियों के बीच उपहास के योग्य हु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उन को निरंकुश देखकर मूसा ने छावनी के निकास पर खड़े हो कर कहा, जो कोई यहोवा की ओर का हो वह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आए; तब सारे लेवीय उस के पास इकट्ठे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सने उन से कहा, इस्त्राएल का परमेश्वर यहोवा यों कहता है, कि अपनी अपनी जांघ पर तलवार लटक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ावनी से एक निकास से दूसरे निकास तक घूम घूमकर अपने अपने भाइयों, संगियों, और पड़ोसियों घात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मूसा के इस वचन के अनुसार लेवियों ने किया और उस दिन तीन हजार के अटकल लोग मार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मूसा ने कहा, आज के दिन यहोवा के लिये अपना याजकपद का संस्कार करो, वरन अपने अपने बेट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इयों के भी विरुद्ध हो कर ऐसा करो जिस से वह आज तुम को आशीष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दूसरे दिन मूसा ने लोगों से कहा, तुम ने बड़ा ही पाप किया है। अब मैं यहोवा के पास चढ़ जाऊ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्भव है कि मैं तुम्हारे पाप का प्रायश्चित्त कर सक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मूसा यहोवा के पास जा कर कहने लगा, कि हाय, हाय, उन लोगों ने सोने का देवता बनवाकर बड़ा ही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ौभी अब तू उनका पाप क्षमा कर नहीं तो अपनी लिखी हुई पुस्तक में से मेरे नाम को काट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होवा ने मूसा से कहा, जिसने मेरे विरुद्ध पाप किया है उसी का नाम मैं अपनी पुस्तक में से का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अब तो तू जा कर उन लोगों को उस स्थान में ले चल जिसकी चर्चा मैं ने तुझ से की थी; देख मेरा दूत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े आगे चलेगा। परन्तु जिस दिन मैं दण्ड देने लगूंगा उस दिन उन को इस पाप का भी दण्ड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यहोवा ने उन लोगों पर विपत्ति डाली, क्योंकि हारून के बनाए हुए बछड़े को उन्हीं ने बनवा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2026-10-20T07:53:23Z</dcterms:created>
  <dcterms:modified xsi:type="dcterms:W3CDTF">2026-10-20T07:53:23Z</dcterms:modified>
  <dc:title>निर्गमन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