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வெளிச்சமும் என் இரட்சிப்புமானவர், யாருக்குப் பயப்படுவேன். கர்த்தர் என் ஜீவனின் பெலனானவர். யாருக்கு அஞ்சுவ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த்துருக்களும் என் பகைஞருமாகிய பொல்லாதவர்கள் என் மாம்சத்தைப் பட்சிக்க என்னை நெருக்குகையில் அவர்களே இடறிவிழ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விரோதமாக ஒரு பாளயமிறங்கினாலும், என் இருதயம் பயப்படாது; என்மேல் யுத்தம் எழும்பினாலும், இதிலே நான் நம்பிக்கையாயி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ஒன்றை நான் கேட்டேன் அதையே நாடுவேன்; நான் கர்த்தருடைய மகிமையைப் பார்க்கும்படியாகவும், அவருடைய ஆலயத்தில் ஆராய்ச்சிசெய்யும்படியாகவும், நான் என் ஜீவனுள்ள நாளெல்லாம் கர்த்தருடைய ஆலயத்தில் தங்கியிருப்பதையே நா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ீங்குநாளில் அவர் என்னைத் தம்முடைய கூடாரத்தில் மறைத்து, என்னைத் தமது கூடார மறைவிலே ஒளித்துவைத்து, என்னைக் கன்மலையின்மேல் உயர்த்த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என் தலை என்னைச் சுற்றிலும் இருக்கிற என் சத்துருக்களுக்கு மேலாக உயர்த்தப்படும்; அதினிமித்தம் அவருடைய கூடாரத்திலே நான் ஆனந்த பலிகளையிட்டு, கர்த்தரைப் பாடி, அவரைக் கீர்த்தனம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ான் கூப்பிடுகிற சத்தத்தை நீர் கேட்டு, எனக்கு இரங்கி எனக்கு உத்தரவு அருளிச்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ுகத்தைத் தேடுங்கள் என்று சொன்னீரே, உம்முடைய முகத்தையே தேடுவேன் கர்த்தாவே, என்று என் இருதயம் உம்மிடத்தில் சொல்ல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முகத்தை எனக்கு மறையாதேயும்; நீர் கோபத்துடன் உமது அடியேனை விலக்கிப்போடாதேயும்; நீரே எனக்குச் சகாயர்; என் இரட்சிப்பின் தேவனே, என்னை நெகிழவிடாமலும் என்னைக் கைவிடாமலும் இ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கப்பனும் என் தாயும் என்னைக் கைவிட்டாலும், கர்த்தர் என்னைச் சேர்த்துக்கொள்ள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த்து, என் எதிராளிகளினிமித்தம் செவ்வையான பாதையில் என்னை நட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சத்துருக்களின் இஷ்டத்துக்கு என்னை ஒப்புக்கொடாதேயும்; பொய்ச்சாட்சிகளும் ஆக்கிரமித்துச் சீறுகிறவர்களும் எனக்கு விரோதமாய் எழும்பியி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, ஜீவனுள்ளோர் தேசத்திலே கர்த்தருடைய நன்மையைக் காண்பேன் என்று விசுவாசியாதிருந்தால் கெட்டுப்போயி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க்குக் காத்திரு; அவர் உன் இருதயத்தை ஸ்திரப்படுத்துவார்; திடமனதாயிருந்து, கர்த்தருக்கே காத்த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ನನ್ನ ಬೆಳಕೂ ರಕ್ಷಣೆಯೂ ಆಗಿದ್ದಾನೆ; ನಾನು ಯಾರಿಗೆ ಭಯಪಡು ವೆನು? ಕರ್ತನು ನನ್ನ ಜೀವದ ಬಲವಾಗಿದ್ದಾನ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ಿಗೆ ಹೆದರುವೆ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ಮಾಂಸವನ್ನು ತಿನ್ನಬೇಕೆಂದು ದುಷ್ಟರು ಅಂದರೆ ನನ್ನ ವೈರಿಗಳೂ ಶತ್ರುಗಳೂ ಬಂದಾಗ ಅವರು ಎಡವಿಬ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ಗೆ ವಿರೋಧವಾಗಿ ದಂಡು ಇಳಿದರೂ ನನ್ನ ಹೃದಯವು ಭಯಪಡದು; ಯುದ್ಧವು ನನ್ನ ಮೇಲೆ ಎದ್ದರೂ ಇದರಲ್ಲಿಯ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ರವಸವ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 ನ್ನೇ ಕರ್ತನಿಂದ ಬಯಸಿದೆನು, ಅದನ್ನೇ ಹುಡುಕುವೆನು; ಕರ್ತನ ರಮ್ಯತೆಯನ್ನು ದೃಷ್ಟಿಸುವದೂ ಆತನ ಮಂದಿರ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ುವದೂ ನನ್ನ ಜೀವನದ ದಿನಗಳಲ್ಲೆಲ್ಲಾ ಕರ್ತನ ಆಲಯದಲ್ಲಿ ವಾಸಮಾಡುವದ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ೇಡಿನ ಸಮಯದಲ್ಲಿ ಆತನು ತನ್ನ ಗುಡಾರದಲ್ಲಿ ನನ್ನನ್ನು ಬಚ್ಚಿಡುವನು. ತನ್ನ ಗುಪ್ತವಾದ ಡೇರೆಯಲ್ಲ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ುವನು; ಬಂಡೆಯ ಮೇಲೆ ನನ್ನನ್ನು ನಿಲ್ಲ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ಗ ನನ್ನ ಸುತ್ತಲಿರುವ ಶತ್ರುಗಳ ಮೇಲೆ ನನ್ನ ತಲೆಯು ಎತ್ತಲ್ಪಟ್ಟಿರುವದು. ಆದದರಿಂದ ಆತನ ಗುಡಾರದಲ್ಲಿ ಉತ್ಸಾಹ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ಗಳನ್ನು ಅರ್ಪಿ ಸುವೆನು; ಹೌದು, ಕರ್ತನಿಗೆ ಹಾಡಿ ಕೀರ್ತ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ಾನು ಕೂಗುವ ಸ್ವರವನ್ನು ಕೇಳು; ನನ್ನನ್ನು ಕರುಣಿಸಿ ನನಗೆ ಉತ್ತರ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--ನನ್ನ ಮುಖವನ್ನು ನೀವು ಹುಡುಕಿರಿ ಎಂದು ಹೇಳಿದಿಯಲ್ಲಾ. ಕರ್ತನೇ, ನಿನ್ನ ಮುಖವನ್ನು ಹುಡು ಕುವೆನು ಎಂ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ು ನಿನಗೆ ಹೇಳ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ಮುಖವನ್ನು ನನಗೆ ಮರೆಮಾಡಬೇಡ; ನಿನ್ನ ಸೇವಕನನ್ನು ಕೋಪದಿಂದ ತಳ್ಳಬೇಡ; ನೀನು ನನಗೆ ಸಹಾಯಕನಾಗಿದ್ದೀ;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ಸರ್ಜಿಸಬೇಡ; ನನ್ನ ರಕ್ಷಣೆಯ ಓ ದೇವರೇ, ನನ್ನನ್ನು ಬಿಟ್ಟು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ತಂದೆತಾಯಂದಿರು ನನ್ನನ್ನು ತೊರೆದುಬಿಟ್ಟರೂ ಕರ್ತನು ನನ್ನನ್ನು ಸೇರ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ಓ ಕರ್ತನೇ, ನಿನ್ನ ಮಾರ್ಗವನ್ನು ನನಗೆ ಬೋಧಿಸು; ನನ್ನ ವಿರೋಧಿಗಳ ನಿಮಿತ್ತ ಸಮವಾದ ಹಾದಿಯಲ್ಲಿ ನನ್ನನ್ನು ನಡ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ವೈರಿಗಳ ಇಷ್ಟಕ್ಕೆ ನನ್ನನ್ನು ಕೊಟ್ಟುಬಿಡಬೇಡ; ಸುಳ್ಳು ಸಾಕ್ಷಿಗಳೂ ಕ್ರೂರತ್ವದ ಶ್ವಾಸಬಿಡುವವರ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ಗಿ ಎದ್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ಜೀವಿತರ ದೇಶದಲ್ಲಿ ಕರ್ತನ ಒಳ್ಳೇತನ ವನ್ನು ನೋಡುವೆನೆಂದು ನಾನು ನಂಬದೆ ಹೋಗಿದ್ದರೆ ಮೂರ್ಛೆ ಹೋಗುತ್ತ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ಿಗಾಗಿ ಕಾದಿರು, ಧೈರ್ಯವಾಗಿರು; ಆತನು ನಿನ್ನ ಹೃದಯವನ್ನು ಬಲ ಪಡಿಸುವನು. ಕರ್ತನಿಗಾಗಿ ಕಾದಿರು ಎ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2026-10-20T09:20:31Z</dcterms:created>
  <dcterms:modified xsi:type="dcterms:W3CDTF">2026-10-20T09:20:31Z</dcterms:modified>
  <dc:title>ಕೀರ್ತನೆಗಳು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