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யோனினிமித்தமும் எருசலேமினிமித்தமும் நான் மவுனமாயிராமலும், அதின் நீதி பிரகாசத்தைப்போலவும், அதின் இரட்சிப்பு எரிகிற தீவட்டியைப்போலவும் வெளிப்படுமட்டும் அமராமலும் இரு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யோனினிமித்தமும் எருசலேமினிமித்தமும் நான் மவுனமாயிராமலும், அதின் நீதி பிரகாசத்தைப்போலவும், அதின் இரட்சிப்பு எரிகிற தீவட்டியைப்போலவும் வெளிப்படுமட்டும் அமராமலும் இரு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ாதிகள் உன் நீதியையும், சகல ராஜாக்களும் உன் மகிமையையும் காண்பார்கள்; கர்த்தருடைய வாய் சொல்லும் புது நாமத்தால் நீ அழைக்கப்படுவ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ாதிகள் உன் நீதியையும், சகல ராஜாக்களும் உன் மகிமையையும் காண்பார்கள்; கர்த்தருடைய வாய் சொல்லும் புது நாமத்தால் நீ அழைக்கப்படுவ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கர்த்தருடைய கையில் அலங்காரமான கிரீடமும், உன் தேவனுடைய கரத்தில் ராஜமுடியுமாயிருப்ப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இனிக் கைவிடப்பட்டவள் என்னப்படாமலும், உன் தேசம் இனிப் பாழான தேசமென்னப்படாமலும், நீ எப்சி என்றும், உன் தேசம் பியூலா என்றும் சொல்லப்படும்; கர்த்தர் உன்மேல் பிரியமாயிருக்கிறார்; உன் தேசம் வாழ்க்கைப்ப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இனிக் கைவிடப்பட்டவள் என்னப்படாமலும், உன் தேசம் இனிப் பாழான தேசமென்னப்படாமலும், நீ எப்சி என்றும், உன் தேசம் பியூலா என்றும் சொல்லப்படும்; கர்த்தர் உன்மேல் பிரியமாயிருக்கிறார்; உன் தேசம் வாழ்க்கைப்ப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இனிக் கைவிடப்பட்டவள் என்னப்படாமலும், உன் தேசம் இனிப் பாழான தேசமென்னப்படாமலும், நீ எப்சி என்றும், உன் தேசம் பியூலா என்றும் சொல்லப்படும்; கர்த்தர் உன்மேல் பிரியமாயிருக்கிறார்; உன் தேசம் வாழ்க்கைப்ப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லிபன் கன்னிகையை விவாகம்பண்ணுவதுபோல, உன் மக்கள் உன்னை விவாகம்பண்ணுவார்கள்; மணவாளன் மணவாட்டியின்மேல் மகிழ்ச்சியாயிருப்பதுபோல, உன் தேவன் உன்மேல் மகிழ்ச்சியாயிருப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லிபன் கன்னிகையை விவாகம்பண்ணுவதுபோல, உன் மக்கள் உன்னை விவாகம்பண்ணுவார்கள்; மணவாளன் மணவாட்டியின்மேல் மகிழ்ச்சியாயிருப்பதுபோல, உன் தேவன் உன்மேல் மகிழ்ச்சியாயிரு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ருசலேமே, உன் மதில்களின்மேல் பகல்முழுதும், இராமுழுதும் ஒருக்காலும் மவுனமாயிராத ஜாமக்காரரைக் கட்டளையிடுகிறேன். கர்த்தரைப் பிரஸ்தாபம்பண்ணுகிறவர்களே, நீங்கள் அமரிக்கையாயிருக்கலாக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ருசலேமே, உன் மதில்களின்மேல் பகல்முழுதும், இராமுழுதும் ஒருக்காலும் மவுனமாயிராத ஜாமக்காரரைக் கட்டளையிடுகிறேன். கர்த்தரைப் பிரஸ்தாபம்பண்ணுகிறவர்களே, நீங்கள் அமரிக்கையாயிருக்கலாக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ருசலேமை ஸ்திரப்படுத்தி, பூமியிலே அதைப் புகழ்ச்சியாக்கும்வரைக்கும் அவரை அமர்ந்திருக்கவிடாதிர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னி நான் உன் தானியத்தை உன் சத்துருக்களுக்கு ஆகாரமாகக்கொடேன்; உன் பிரயாசத்தினாலாகிய உன் திராட்சரசத்தை அந்நிய புத்திரர் குடிப்பதுமில்லையென்று கர்த்தர் தமது வலதுகரத்தின்மேலும் தமது வல்லமையுள்ள புயத்தின்மேலும் ஆணையிட்ட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னி நான் உன் தானியத்தை உன் சத்துருக்களுக்கு ஆகாரமாகக்கொடேன்; உன் பிரயாசத்தினாலாகிய உன் திராட்சரசத்தை அந்நிய புத்திரர் குடிப்பதுமில்லையென்று கர்த்தர் தமது வலதுகரத்தின்மேலும் தமது வல்லமையுள்ள புயத்தின்மேலும் ஆணையிட்ட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னி நான் உன் தானியத்தை உன் சத்துருக்களுக்கு ஆகாரமாகக்கொடேன்; உன் பிரயாசத்தினாலாகிய உன் திராட்சரசத்தை அந்நிய புத்திரர் குடிப்பதுமில்லையென்று கர்த்தர் தமது வலதுகரத்தின்மேலும் தமது வல்லமையுள்ள புயத்தின்மேலும் ஆணையிட்ட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ைச் சேர்த்தவர்களே அதைப் புசித்துக் கர்த்தரைத் துதிப்பார்கள்; அதைக் கூட்டிவைத்தவர்களே என் பரிசுத்த ஸ்தலத்தின் பிராகாரங்களில் அதைக் குடி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ைச் சேர்த்தவர்களே அதைப் புசித்துக் கர்த்தரைத் துதிப்பார்கள்; அதைக் கூட்டிவைத்தவர்களே என் பரிசுத்த ஸ்தலத்தின் பிராகாரங்களில் அதைக் குடி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ாசல்கள் வழியாய்ப் பிரவேசியுங்கள், பிரவேசியுங்கள்; ஜனத்துக்கு வழியைச் செவ்வைப்படுத்துங்கள், பாதையை உயர்த்துங்கள், உயர்த்துங்கள்; அதிலுள்ள கற்களைப் பொறுக்கிப்போடுங்கள்; ஜனங்களுக்காகக் கொடியை ஏற்ற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ாசல்கள் வழியாய்ப் பிரவேசியுங்கள், பிரவேசியுங்கள்; ஜனத்துக்கு வழியைச் செவ்வைப்படுத்துங்கள், பாதையை உயர்த்துங்கள், உயர்த்துங்கள்; அதிலுள்ள கற்களைப் பொறுக்கிப்போடுங்கள்; ஜனங்களுக்காகக் கொடியை ஏற்ற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சீயோன் குமாரத்தியை நோக்கி: இதோ உன் இரட்சிப்பு வருகிறது, இதோ, அவர் அருளும் பலன் அவரோடும், அவர் செய்யும் பிரதிபலன் அவர் முன்பாகவும் வருகிறது என்று சொல்லுங்கள் என்று, கர்த்தர் பூமியின் கடையாந்தரம் வரைக்கும் கூற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சீயோன் குமாரத்தியை நோக்கி: இதோ உன் இரட்சிப்பு வருகிறது, இதோ, அவர் அருளும் பலன் அவரோடும், அவர் செய்யும் பிரதிபலன் அவர் முன்பாகவும் வருகிறது என்று சொல்லுங்கள் என்று, கர்த்தர் பூமியின் கடையாந்தரம் வரைக்கும் கூற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ைப் பரிசுத்த ஜனமென்றும், கர்த்தரால் மீட்கப்பபட்டவர்களென்றும் சொல்லுவார்கள்; நீ தேடிக்கொள்ளப்பட்டதென்றும், கைவிடப்படாத நகரமென்றும் பெயர்பெறுவ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ைப் பரிசுத்த ஜனமென்றும், கர்த்தரால் மீட்கப்பபட்டவர்களென்றும் சொல்லுவார்கள்; நீ தேடிக்கொள்ளப்பட்டதென்றும், கைவிடப்படாத நகரமென்றும் பெயர்பெறுவ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ಚೀಯೋನಿಗೋಸ್ಕರ ನಾನು ಮೌನವಾಗಿರುವದಿಲ್ಲ; ಯೆರೂಸಲೇಮಿಗೋಸ್ಕರ ಅದರ ನೀತಿ ಪ್ರಕಾಶದಂತೆಯೂ ಅದರ ರಕ್ಷಣೆಯು ಉರಿಯ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ೀವಿಗೆಯಂತೆಯೂ ಹೊರಡುವ ವರೆಗೆ ನಾನು ವಿಶ್ರಾಂತಿಯಿಂದ ಇ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ಅನ್ಯ ಜನಾಂಗಗಳು ನಿನ್ನ ನೀತಿಯನ್ನು ಅರಸರೆಲ್ಲರು ನಿನ್ನ ಮಹಿಮೆಯನ್ನು ನೋಡುವರು; ಕರ್ತನ ಬಾಯಿ ಉಚ್ಚರಿಸುವ ಹೊ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ಸರಿನಿಂದ ನೀನು ಕರೆಯ ಲ್ಪ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 ಕೈಯಲ್ಲಿ ಮಹಿಮೆಯ ಕಿರೀಟ ವಾಗಿಯೂ ನಿನ್ನ ದೇವರ ಅಂಗೈಯಲ್ಲಿ ರಾಜತ್ವದ ಕಿರೀಟವಾಗಿಯೂ ಇ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ನ್ನು ಮೇಲೆ ನೀನು ಬಿಡಲ್ಪಟ್ಟವಳೆಂದು ಹೇಳಲ್ಪಡುವದಿಲ್ಲ, ಇಲ್ಲವೆ ನಿನ್ನ ದೇಶಕ್ಕೆ ಹಾಳಾದದ್ದೆಂದು ಹೇಳಲ್ಪಡುವದಿಲ್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ೆ ನೀನು (ಹೆಫ್ಜೀಬಾ) ಮೆಚ್ಚಿದವಳೆಂದೂ ನಿನ್ನ ದೇಶವು (ಬೆಯೂಲಾ) ಮದುವೆಯಾದದ್ದೆಂದೂ ಕರೆಯಲ್ಪ ಡುವದು; ಯಾಕ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ನಿನ್ನಲ್ಲಿ ಉಲ್ಲಾಸಿಸು ವನು; ನಿನ್ನ ದೇಶವು ಮದುವೆಯ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ೌವನಸ್ಥನು ಕನ್ಯಾಸ್ತ್ರೀಯನ್ನು ಮದುವೆಮಾಡಿ ಕೊಳ್ಳುವ ಪ್ರಕಾರ ನಿನ್ನ ಕುಮಾರರು ನಿನ್ನನ್ನು ಮದುವೆ ಮಾಡಿಕೊಳ್ಳ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ದಲಿಂಗನು ಮದಲಗಿತ್ತಿಯಲ್ಲಿ ಆನಂದಪಡುವ ಪ್ರಕಾರ ನಿನ್ನ ದೇವರು ನಿನ್ನಲ್ಲಿ ಆನಂದಪ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ಓ ಯೆರೂಸಲೇಮೇ, ನಿನ್ನ ಗೋಡೆಗಳ ಮೇಲೆ ಕಾವಲುಗಾರರನ್ನು ನೇಮಿಸಿದ್ದೇನೆ; ಅವರು ಹಗಲಿ ನಲ್ಲೂ ರಾತ್ರಿಯಲ್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ೌನವಾಗಿರುವದೇ ಇಲ್ಲ. ಕರ್ತನನ್ನು ಜ್ಞಾಪಕಪಡಿಸುವವರೇ, ಸುಮ್ಮನಿರ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ತನು ಯೆರೂಸಲೇಮನ್ನು ಸ್ಥಾಪಿಸಿ ಅದು ಭೂಮಿಯಲ್ಲಿ ಸ್ತುತಿಸಲ್ಪಡುವಂತೆ ಮಾಡುವವರೆಗೂ ಆತನಿಗೆ ವಿಶ್ರಾಂತಿ ಕೊಡ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ು ತನ್ನ ಬಲಗೈ ಯಿಂದಲೂ ತನ್ನ ತ್ರಾಣವುಳ್ಳ ತೋಳಿನಿಂದಲೂ ಆಣೆ ಯಿಟ್ಟುಕೊಂಡದ್ದೇನಂದರೆ--ನಿಶ್ಚಯವಾಗಿ ನಾನು ಇ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ನಿನ್ನ ಧಾನ್ಯಗಳನ್ನು ನಿನ್ನ ಶತ್ರುಗಳಿಗೆ ಆಹಾರವಾಗಿ ಕೊಡುವದಿಲ್ಲ, ಮತ್ತು ನೀನು ಕಷ್ಟಪಟ್ಟು ಮಾಡಿದ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ರಾಕ್ಷಾರಸವನ್ನು ಅನ್ಯರ ಪುತ್ರರು ಕುಡಿಯುವದ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ರೆ ಅದನ್ನು ಕೂಡಿಸಿದವರು ಅದನ್ನು ತಿಂದು ಕರ್ತನನ್ನು ಸ್ತುತಿಸುವರು; ಅದನ್ನು ಸೇರಿಸಿ ತಂದವರು ನನ್ನ ಪರಿಶುದ್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ಗಳಗಳಲ್ಲಿ ಅದನ್ನು ಕುಡಿ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ಹಾದುಹೋಗಿರಿ, ಬಾಗಿಲುಗಳನ್ನು ಹಾದು ಹೋಗಿರಿ. ಜನರಿಗೆ ದಾರಿಯನ್ನು ಸಿದ್ಧಮಾಡಿರಿ; ಎತ್ತರ ಮಾಡಿರಿ, ರಾಜ ಮಾರ್ಗ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ರಮಾಡಿರಿ; ಕಲ್ಲುಗಳನ್ನು ಆಯ್ದು ಕೂಡಿಸಿರಿ; ಜನಗಳಿಗೋಸ್ಕರ ಧ್ವಜವನ್ನು ಎತ್ತ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ಗೋ, ಕರ್ತನು ಭೂಮಿಯ ಅಂತ್ಯದ ವರೆಗೆ ಪ್ರಕಟಿಸಿದ್ದಾನೆ. ಚೀಯೋನಿನ ಕುಮಾ ರಿಯೇ--ಇಗೋ, ನಿನ್ನ ರಕ್ಷಣೆಯು ಬರುತ್ತ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 ಬಹುಮಾನವು ಆತನ ಸಂಗಡವೂ ಆತನ ಕೆಲಸವು ಆತನ ಮುಂದೆಯೂ ಅದೆ ಎಂದು ಹ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ಅವರು--ಪರಿಶುದ್ಧ ಜನರೂ ಕರ್ತನು ವಿಮೋಚಿಸಿದ ವರೂ ಎಂದು ಕರೆಯಲ್ಪಡುವರು; ನೀನು ಕಂಡು ಕೊಳ್ಳಲ್ಪಟ್ಟವ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ೊರೆಯಲ್ಪಡದ ಪಟ್ಟಣವೂ ಎಂದು ಕರೆಯಲ್ಪ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2026-10-20T04:37:53Z</dcterms:created>
  <dcterms:modified xsi:type="dcterms:W3CDTF">2026-10-20T04:37:53Z</dcterms:modified>
  <dc:title>ಯೆಶಾಯನು : 62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