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வின் குமாரனாகிய யோயாக்கீம் என்கிற யூதாவுடைய ராஜாவின் நாலாம் வருஷத்துக்கு சரியான, பாபிலோன் ராஜாவாகிய நேபுகாத்நேச்சார் அரசாண்ட முதலாம் வருஷத்திலே யூதாவின் ஜனம் அனைத்தையும் குறித்து எரேமியாவுக்கு உண்டான வார்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வின் குமாரனாகிய யோயாக்கீம் என்கிற யூதாவுடைய ராஜாவின் நாலாம் வருஷத்துக்கு சரியான, பாபிலோன் ராஜாவாகிய நேபுகாத்நேச்சார் அரசாண்ட முதலாம் வருஷத்திலே யூதாவின் ஜனம் அனைத்தையும் குறித்து எரேமியாவுக்கு உண்டான வார்த்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தைத் தீர்க்கதரிசியாகிய எரேமியா யூதாவின் ஜனம் அனைத்துக்கும், எருசலேமின் குடிகள் எல்லாருக்கும் அறிவிக்கிறதற்காக அவர்களை நோக்கி:]]></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மோனின் குமாரனாகிய யோசியாவின் பதின்மூன்றாம் வருஷம்துவக்கி இந்நாள்மட்டும் சென்ற இந்த இருபத்துமூன்று வருஷமாகக் கர்த்தருடைய வார்த்தை எனக்கு உண்டாயிற்று; அதை நான் உங்களுக்கு ஏற்கனவே சொல்லிக்கொண்டுவந்தும் நீங்கள் கேளாமற்போனீ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மோனின் குமாரனாகிய யோசியாவின் பதின்மூன்றாம் வருஷம்துவக்கி இந்நாள்மட்டும் சென்ற இந்த இருபத்துமூன்று வருஷமாகக் கர்த்தருடைய வார்த்தை எனக்கு உண்டாயிற்று; அதை நான் உங்களுக்கு ஏற்கனவே சொல்லிக்கொண்டுவந்தும் நீங்கள் கேளாமற்போனீ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மோனின் குமாரனாகிய யோசியாவின் பதின்மூன்றாம் வருஷம்துவக்கி இந்நாள்மட்டும் சென்ற இந்த இருபத்துமூன்று வருஷமாகக் கர்த்தருடைய வார்த்தை எனக்கு உண்டாயிற்று; அதை நான் உங்களுக்கு ஏற்கனவே சொல்லிக்கொண்டுவந்தும் நீங்கள் கேளாமற்போனீ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 உங்களிடத்திற்குத் தீர்க்கதரிசிகளாகிய தம்முடைய சகல ஊழிக்காரரையும் ஏற்கனவே அனுப்பிக்கொண்டே இருந்தும், நீங்கள் கேளாமலும், கேட்கும்படிக்கு நீங்கள் செவிகளைச் சாயாமலும் போனீ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 உங்களிடத்திற்குத் தீர்க்கதரிசிகளாகிய தம்முடைய சகல ஊழிக்காரரையும் ஏற்கனவே அனுப்பிக்கொண்டே இருந்தும், நீங்கள் கேளாமலும், கேட்கும்படிக்கு நீங்கள் செவிகளைச் சாயாமலும் போனீ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க்கொண்டு அவர்: உங்களில் அவனவன் தன்தன் பொல்லாத வழியையும் உங்கள் கிரியைகளின் பொல்லாப்பையும் விட்டுத் திரும்பி, கர்த்தர் உங்களுக்கும் உங்கள் பிதாக்களுக்கும் கொடுத்த தேசத்தில் சதாகாலமும் குடியிருந்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க்கொண்டு அவர்: உங்களில் அவனவன் தன்தன் பொல்லாத வழியையும் உங்கள் கிரியைகளின் பொல்லாப்பையும் விட்டுத் திரும்பி, கர்த்தர் உங்களுக்கும் உங்கள் பிதாக்களுக்கும் கொடுத்த தேசத்தில் சதாகாலமும் குடியிருந்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ய தேவர்களைப் பின்பற்றாமலும், அவைகளுக்கு ஆராதனைசெய்யாமலும், அவைகளைப் பணியாமலுமிருந்து, நான் உங்களுக்குத் தீமைசெய்யாதபடிக்கு உங்கள் கைகளின் செய்கைகளால் எனக்குக் கோபமுண்டாக்காமலும் இருங்கள் என்று சொல்லியனுப்பினே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ய தேவர்களைப் பின்பற்றாமலும், அவைகளுக்கு ஆராதனைசெய்யாமலும், அவைகளைப் பணியாமலுமிருந்து, நான் உங்களுக்குத் தீமைசெய்யாதபடிக்கு உங்கள் கைகளின் செய்கைகளால் எனக்குக் கோபமுண்டாக்காமலும் இருங்கள் என்று சொல்லியனுப்பினே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உங்களுக்குத் தீமையாக உங்கள் கைகளின் செய்கைகளாலே எனக்குக் கோபமூட்டும்படிக்கு, என் சொல்லைக் கேளாமற்போனீர்கள் என்று கர்த்தர் சொல்லுகிறார் எ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உங்களுக்குத் தீமையாக உங்கள் கைகளின் செய்கைகளாலே எனக்குக் கோபமூட்டும்படிக்கு, என் சொல்லைக் கேளாமற்போனீர்கள் என்று கர்த்தர் சொல்லுகிறார் எ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என் வார்த்தைகளைக் கேளாமற்போனபடியினால்,]]></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என் வார்த்தைகளைக் கேளாமற்போனபடியினால்,]]></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நான் வடக்கேயிருக்கிற சகல வம்சங்களையும், என் ஊழியக்காரனாகிய நேபுகாத்நேச்சார் என்கிற பாபிலோன் ராஜாவையும் அழைத்தனுப்பி, அவர்களை இந்தத் தேசத்துக்கு விரோதமாகவும், இதின் குடிகளுக்கு விரோதமாகவும், சுற்றிலுமிருக்கிற இந்த எல்லா ஜாதிகளுக்கும் விரோதமாகவும் வரப்பண்ணி, அவைகளைச் சங்காரத்துக்கு ஒப்புக்கொடுத்து, அவைகளைப் பாழாகவும் இகழ்ச்சிக்குறியாகிய ஈசல்போடுதலாகவும், நித்திய வனாந்தரங்களாகவும் செய்வேன் என்று சேனைகளின் கர்த்தர் சொல்லுகிறா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நான் வடக்கேயிருக்கிற சகல வம்சங்களையும், என் ஊழியக்காரனாகிய நேபுகாத்நேச்சார் என்கிற பாபிலோன் ராஜாவையும் அழைத்தனுப்பி, அவர்களை இந்தத் தேசத்துக்கு விரோதமாகவும், இதின் குடிகளுக்கு விரோதமாகவும், சுற்றிலுமிருக்கிற இந்த எல்லா ஜாதிகளுக்கும் விரோதமாகவும் வரப்பண்ணி, அவைகளைச் சங்காரத்துக்கு ஒப்புக்கொடுத்து, அவைகளைப் பாழாகவும் இகழ்ச்சிக்குறியாகிய ஈசல்போடுதலாகவும், நித்திய வனாந்தரங்களாகவும் செய்வேன் என்று சேனைகளின் கர்த்தர் சொல்லுகிறா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மகிழ்ச்சியின் சத்தத்தையும், சந்தோஷத்தின் சத்தத்தையும், மணவாளனின் சத்தத்தையும், மணவாட்டியின் சத்தத்தையும், ஏந்திரத்தின் சத்தத்தையும் விளக்கின் வெளிச்சத்தையும் அவர்களிலிருந்து நீங்கப்பண்ணுவேன் என்று கர்த்தர் சொல்லுகிறா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மகிழ்ச்சியின் சத்தத்தையும், சந்தோஷத்தின் சத்தத்தையும், மணவாளனின் சத்தத்தையும், மணவாட்டியின் சத்தத்தையும், ஏந்திரத்தின் சத்தத்தையும் விளக்கின் வெளிச்சத்தையும் அவர்களிலிருந்து நீங்கப்பண்ணுவேன் என்று கர்த்தர் சொல்லுகிறா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ந்தத் தேசமெல்லாம் வனாந்தரமும் பாழுமாகும்; இந்த ஜாதிகளோ, எழுபது வருஷமாகப் பாபிலோன் ராஜாவைச் சேவிப்பா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ந்தத் தேசமெல்லாம் வனாந்தரமும் பாழுமாகும்; இந்த ஜாதிகளோ, எழுபது வருஷமாகப் பாபிலோன் ராஜாவைச் சேவிப்பா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ழுபது வருஷம் நிறைவேறினபின்பு, நான் பாபிலோன் ராஜாவினிடத்திலும், அந்த ஜாதியினிடத்திலும், கல்தேயருடைய தேசத்தினிடத்திலும், அவர்களுடைய அக்கிரமத்தை விசாரித்து, அதை நித்தியபாழிடமாக்கி,]]></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ழுபது வருஷம் நிறைவேறினபின்பு, நான் பாபிலோன் ராஜாவினிடத்திலும், அந்த ஜாதியினிடத்திலும், கல்தேயருடைய தேசத்தினிடத்திலும், அவர்களுடைய அக்கிரமத்தை விசாரித்து, அதை நித்தியபாழிடமாக்கி,]]></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அந்தத் தேசத்துக்கு விரோதமாய் உரைத்த என் வார்த்தைகளையெல்லாம், எரேமியா சகல ஜாதிகளுக்கும் விரோதமாகத் தீர்க்கதரிசனமாய்ச் சொன்னதும், இந்தப் புஸ்தகத்தில் எழுதியிருக்கிறதுமான யாவையும் அதின்மேல் வரப்பண்ணுவேன் என்று கர்த்தர் சொல்லுகிறா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அந்தத் தேசத்துக்கு விரோதமாய் உரைத்த என் வார்த்தைகளையெல்லாம், எரேமியா சகல ஜாதிகளுக்கும் விரோதமாகத் தீர்க்கதரிசனமாய்ச் சொன்னதும், இந்தப் புஸ்தகத்தில் எழுதியிருக்கிறதுமான யாவையும் அதின்மேல் வரப்பண்ணுவேன் என்று கர்த்தர் சொல்லுகிறா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நேகம் ஜாதிகளும் பெரிய ராஜாக்களும் அவர்களை அடிமைகொள்வார்கள்; நான் அவர்களுக்கு அவர்கள் கிரியைகளுக்குத்தக்கதாகவும், அவர்கள் கைகளின் செய்கைகளுக்குதக்கதாகவும் பதில் அளிப்பேன் என்கிறா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நேகம் ஜாதிகளும் பெரிய ராஜாக்களும் அவர்களை அடிமைகொள்வார்கள்; நான் அவர்களுக்கு அவர்கள் கிரியைகளுக்குத்தக்கதாகவும், அவர்கள் கைகளின் செய்கைகளுக்குதக்கதாகவும் பதில் அளிப்பேன் என்கிறா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ன் தேவனாகிய கர்த்தர் என்னை நோக்கி: நான் உன்னை அனுப்புகிற ஜாதிகள் குடித்து, நான் தங்களுக்குள் அனுப்பும் பட்டயத்தால் அவர்கள் தள்ளாடி, புத்திகெட்டுப்போகும்படிக்கு,]]></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ன் தேவனாகிய கர்த்தர் என்னை நோக்கி: நான் உன்னை அனுப்புகிற ஜாதிகள் குடித்து, நான் தங்களுக்குள் அனுப்பும் பட்டயத்தால் அவர்கள் தள்ளாடி, புத்திகெட்டுப்போகும்படிக்கு,]]></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ந்த உக்கிரமாகிய மதுபானத்தின் பாத்திரத்தை நீ என் கையிலிருந்து வாங்கி அவர்கள் எல்லாருக்கும் அதிலே குடிக்கக்கொடு என்றா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நான் அந்தப் பாத்திரத்தைக் கர்த்தருடைய கையிலிருந்து வாங்கி, கர்த்தர் என்னை அனுப்பின எல்லா ஜாதிகளுக்கும் குடிக்கக் கொடுத்தே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நான் அந்தப் பாத்திரத்தைக் கர்த்தருடைய கையிலிருந்து வாங்கி, கர்த்தர் என்னை அனுப்பின எல்லா ஜாதிகளுக்கும் குடிக்கக் கொடுத்தே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எருசலேமுக்கும் யூதாவின் பட்டணங்களுக்கும் அதின் ராஜாக்களுக்கும், அதின் பிரபுக்களுக்கும் அவர்களை இந்நாளிலிருக்கிறபடி வனாந்தரமும் பாழும் இகழ்ச்சிக்குறியாகிய ஈசல்போடுதலும் சாபமுமாக்கிப்போடும்படி குடிக்கக்கொடுத்தே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எருசலேமுக்கும் யூதாவின் பட்டணங்களுக்கும் அதின் ராஜாக்களுக்கும், அதின் பிரபுக்களுக்கும் அவர்களை இந்நாளிலிருக்கிறபடி வனாந்தரமும் பாழும் இகழ்ச்சிக்குறியாகிய ஈசல்போடுதலும் சாபமுமாக்கிப்போடும்படி குடிக்கக்கொடுத்தே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எகிப்தின் ராஜாவாகிய பார்வோனுக்கும், அவன் ஊழியக்காரருக்கும் அவன் பிரபுக்களுக்கும், அவனுடைய எல்லா ஜனத்துக்கும்,]]></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லந்து குடியிருக்கிற அனைவருக்கும், ஊத்ஸ் தேசத்தினுடைய எல்லா ராஜாக்களுக்கும் பெலிஸ்தருடைய தேசத்தில் இருக்கிற எல்லா ராஜாக்களுக்கும், அஸ்கலோனுக்கும் காசாவுக்கும், எக்ரோனுக்கும் அஸ்தோத்தில் மீதியானவர்களுக்கும்,]]></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லந்து குடியிருக்கிற அனைவருக்கும், ஊத்ஸ் தேசத்தினுடைய எல்லா ராஜாக்களுக்கும் பெலிஸ்தருடைய தேசத்தில் இருக்கிற எல்லா ராஜாக்களுக்கும், அஸ்கலோனுக்கும் காசாவுக்கும், எக்ரோனுக்கும் அஸ்தோத்தில் மீதியானவர்களுக்கும்,]]></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ஏதோமுக்கும், மோவாபுக்கும், அம்மோன் புத்திரருக்கும்,]]></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தீருவினுடைய எல்லா ராஜாக்களுக்கும், சீதோனுடைய எல்லா ராஜாக்களுக்கும், சமுத்திரத்துக்கு அக்கரையான தீவுகளின் ராஜாக்களுக்கும்,]]></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தேதானுக்கும், தேமாவுக்கும், பூசுக்கும், கடையாந்தரங்களிலுள்ள அனைவருக்கு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ரபிதேசத்து எல்லா ராஜாக்களுக்கும், வனாந்தரத்தில் கலந்து குடியிருக்கிறவர்களுடைய எல்லா ராஜாக்களுக்கு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சிம்ரியினுடைய எல்லா ராஜாக்களுக்கும், ஏலாமினுடைய எல்லா ராஜாக்களுக்கும் மேதியாவினுடைய எல்லா ராஜாக்களுக்கு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வடக்கேயிருக்கிற எல்லா ராஜாக்களுக்கும், சமீபமானவர்களும் தூரமானவர்களுமாகிய அவரவர்களுக்கும், பூமியின்மீதிலுள்ள சகலதேசத்து ராஜாக்களுக்கும் குடிக்கக்கொடுத்தேன்; சேசாக்கு என்கிற ராஜாவும் அவர்களுக்குப் பிற்பாடு குடிப்பான் என்றார்.]]></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வடக்கேயிருக்கிற எல்லா ராஜாக்களுக்கும், சமீபமானவர்களும் தூரமானவர்களுமாகிய அவரவர்களுக்கும், பூமியின்மீதிலுள்ள சகலதேசத்து ராஜாக்களுக்கும் குடிக்கக்கொடுத்தேன்; சேசாக்கு என்கிற ராஜாவும் அவர்களுக்குப் பிற்பாடு குடிப்பான் என்றார்.]]></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குடித்து, வெறித்து, வாந்திபண்ணி, நான் உங்களுக்குள் அனுப்பும் பட்டயத்தாலே எழுந்திராதபடிக்கு விழுங்கள் என்று இஸ்ரவேலின் தேவனாகிய சேனைகளின் கர்த்தர் உரைக்கிறார் என்று நீ அவர்களுக்குச் சொல்லு.]]></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குடித்து, வெறித்து, வாந்திபண்ணி, நான் உங்களுக்குள் அனுப்பும் பட்டயத்தாலே எழுந்திராதபடிக்கு விழுங்கள் என்று இஸ்ரவேலின் தேவனாகிய சேனைகளின் கர்த்தர் உரைக்கிறார் என்று நீ அவர்களுக்குச் சொல்லு.]]></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குடித்து, வெறித்து, வாந்திபண்ணி, நான் உங்களுக்குள் அனுப்பும் பட்டயத்தாலே எழுந்திராதபடிக்கு விழுங்கள் என்று இஸ்ரவேலின் தேவனாகிய சேனைகளின் கர்த்தர் உரைக்கிறார் என்று நீ அவர்களுக்குச் சொல்லு.]]></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 குடிக்கிறதற்கு அந்தப் பாத்திரத்தை உன் கையில் வாங்கமாட்டோம் என்று சொல்வார்களானால், நீ அவர்களை நோக்கி: நீங்கள் குடித்துத் தீரவேண்டும் என்று சேனைகளின் கர்த்தர் சொல்லுகிறார் என்று சொல்லு.]]></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 குடிக்கிறதற்கு அந்தப் பாத்திரத்தை உன் கையில் வாங்கமாட்டோம் என்று சொல்வார்களானால், நீ அவர்களை நோக்கி: நீங்கள் குடித்துத் தீரவேண்டும் என்று சேனைகளின் கர்த்தர் சொல்லுகிறார் என்று சொல்லு.]]></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இதோ, தீங்கைக் கட்டளையிட நான் என் நாமம் தரிக்கப்பட்ட நகரத்திலே துவக்கும்போது, நீங்கள் தண்டனைக்குத் தப்புவீர்களோ? நீங்கள் தப்புவதில்லை; நான் பூமியின் எல்லாக் குடிகளின்மேலும் பட்டயத்தை வரவழைக்கிறேன் என்று சேனைகளின் கர்த்தர் சொல்லுகிறார்.]]></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இதோ, தீங்கைக் கட்டளையிட நான் என் நாமம் தரிக்கப்பட்ட நகரத்திலே துவக்கும்போது, நீங்கள் தண்டனைக்குத் தப்புவீர்களோ? நீங்கள் தப்புவதில்லை; நான் பூமியின் எல்லாக் குடிகளின்மேலும் பட்டயத்தை வரவழைக்கிறேன் என்று சேனைகளின் கர்த்தர் சொல்லுகிறார்.]]></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இதோ, தீங்கைக் கட்டளையிட நான் என் நாமம் தரிக்கப்பட்ட நகரத்திலே துவக்கும்போது, நீங்கள் தண்டனைக்குத் தப்புவீர்களோ? நீங்கள் தப்புவதில்லை; நான் பூமியின் எல்லாக் குடிகளின்மேலும் பட்டயத்தை வரவழைக்கிறேன் என்று சேனைகளின் கர்த்தர் சொல்லுகிறா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தலால், அவர்களுக்கு விரோதமாக இந்த வார்த்தைகளையெல்லாம் தீர்க்கதரிசனமாக உரைத்து, அவர்களை நோக்கி: கர்த்தர் உயரத்திலிருந்து கெர்ச்சித்து, தமது பரிசுத்த வாசஸ்தலத்திலிருந்து தம்முடைய சத்தத்தைக் காட்டி, தம்முடைய தாபரத்துக்கு விரோதமாய்க் கெர்ச்சிக்கவே கெர்ச்சித்து, ஆலையை மிதிக்கிறவர்கள் ஆர்ப்பரிப்பதுபோல் பூமியினுடைய எல்லாக் குடிகளுக்கும் விரோதமாக ஆர்ப்பரிப்பார் என்று சொல் என்றார்.]]></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தலால், அவர்களுக்கு விரோதமாக இந்த வார்த்தைகளையெல்லாம் தீர்க்கதரிசனமாக உரைத்து, அவர்களை நோக்கி: கர்த்தர் உயரத்திலிருந்து கெர்ச்சித்து, தமது பரிசுத்த வாசஸ்தலத்திலிருந்து தம்முடைய சத்தத்தைக் காட்டி, தம்முடைய தாபரத்துக்கு விரோதமாய்க் கெர்ச்சிக்கவே கெர்ச்சித்து, ஆலையை மிதிக்கிறவர்கள் ஆர்ப்பரிப்பதுபோல் பூமியினுடைய எல்லாக் குடிகளுக்கும் விரோதமாக ஆர்ப்பரிப்பார் என்று சொல் என்றார்.]]></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தலால், அவர்களுக்கு விரோதமாக இந்த வார்த்தைகளையெல்லாம் தீர்க்கதரிசனமாக உரைத்து, அவர்களை நோக்கி: கர்த்தர் உயரத்திலிருந்து கெர்ச்சித்து, தமது பரிசுத்த வாசஸ்தலத்திலிருந்து தம்முடைய சத்தத்தைக் காட்டி, தம்முடைய தாபரத்துக்கு விரோதமாய்க் கெர்ச்சிக்கவே கெர்ச்சித்து, ஆலையை மிதிக்கிறவர்கள் ஆர்ப்பரிப்பதுபோல் பூமியினுடைய எல்லாக் குடிகளுக்கும் விரோதமாக ஆர்ப்பரிப்பார் என்று சொல் என்றார்.]]></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தலால், அவர்களுக்கு விரோதமாக இந்த வார்த்தைகளையெல்லாம் தீர்க்கதரிசனமாக உரைத்து, அவர்களை நோக்கி: கர்த்தர் உயரத்திலிருந்து கெர்ச்சித்து, தமது பரிசுத்த வாசஸ்தலத்திலிருந்து தம்முடைய சத்தத்தைக் காட்டி, தம்முடைய தாபரத்துக்கு விரோதமாய்க் கெர்ச்சிக்கவே கெர்ச்சித்து, ஆலையை மிதிக்கிறவர்கள் ஆர்ப்பரிப்பதுபோல் பூமியினுடைய எல்லாக் குடிகளுக்கும் விரோதமாக ஆர்ப்பரிப்பார் என்று சொல் என்றார்.]]></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ரவாரம் பூமியின் கடையாந்தரமட்டும் போய் எட்டும்; ஜாதிகளோடே கர்த்தருக்கு வழக்கு இருக்கிறது; மாம்சமான யாவரோடும் அவர் நியாயத்துக்குள் பிரவேசிப்பார்; துன்மார்க்கரைப் பட்டயத்துக்கு ஒப்புக்கொடுப்பார் என்று கர்த்தர் சொல்லுகிறார்.]]></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ரவாரம் பூமியின் கடையாந்தரமட்டும் போய் எட்டும்; ஜாதிகளோடே கர்த்தருக்கு வழக்கு இருக்கிறது; மாம்சமான யாவரோடும் அவர் நியாயத்துக்குள் பிரவேசிப்பார்; துன்மார்க்கரைப் பட்டயத்துக்கு ஒப்புக்கொடுப்பார் என்று கர்த்தர் சொல்லுகிறார்.]]></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தோ, ஜாதிஜாதிக்குத் தீமைபரம்பும், பூமியின் எல்லைகளிலிருந்து மகா புசல் எழும்பும்.]]></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தோ, ஜாதிஜாதிக்குத் தீமைபரம்பும், பூமியின் எல்லைகளிலிருந்து மகா புசல் எழும்பும்.]]></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க்காலத்திலே பூமியின் ஒருமுனை துவக்கி பூமியின் மறுமுனைமட்டும் கர்த்தரால் கொலையுண்டவர்கள் கிடப்பார்கள்; அவர்கள் புலம்பப்படாமலும் சேர்க்கப்படாமலும் அடக்கம்பண்ணப்படாமலும் பூமியின்மேல் எருவாவார்க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க்காலத்திலே பூமியின் ஒருமுனை துவக்கி பூமியின் மறுமுனைமட்டும் கர்த்தரால் கொலையுண்டவர்கள் கிடப்பார்கள்; அவர்கள் புலம்பப்படாமலும் சேர்க்கப்படாமலும் அடக்கம்பண்ணப்படாமலும் பூமியின்மேல் எருவாவார்க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மேய்ப்பர்களே, அலறுங்கள்; மந்தையில் பிரஸ்தாபமானவர்களே, சாம்பலில் புரண்டு கதறுங்கள்; நீங்கள் வெட்டப்படவும் சிதறடிக்கப்படவும் உங்கள் நாட்கள் நிறைவேறின; உச்சிதமான பாத்திரம்போல் விழுந்து நொறுங்குவீர்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மேய்ப்பர்களே, அலறுங்கள்; மந்தையில் பிரஸ்தாபமானவர்களே, சாம்பலில் புரண்டு கதறுங்கள்; நீங்கள் வெட்டப்படவும் சிதறடிக்கப்படவும் உங்கள் நாட்கள் நிறைவேறின; உச்சிதமான பாத்திரம்போல் விழுந்து நொறுங்குவீர்கள்.]]></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மேய்ப்பர்கள் ஓடிப்போகிறதற்கும், மந்தையில் பிரஸ்தாபமானவர்கள் தப்பித்துக்கொள்ளுகிறதற்கும் இடமிராது.]]></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தங்கள் மேய்ச்சலைக் கர்த்தர் பாழாக்கினதினிமித்தம் மேய்ப்பர்கள் கூப்பிடுகிறதும், மந்தையில் பிரஸ்தாபமானவர்கள் அலறுகிறதுமான சத்தமுண்டாகும்.]]></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தங்கள் மேய்ச்சலைக் கர்த்தர் பாழாக்கினதினிமித்தம் மேய்ப்பர்கள் கூப்பிடுகிறதும், மந்தையில் பிரஸ்தாபமானவர்கள் அலறுகிறதுமான சத்தமுண்டாகும்.]]></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கள் சுகித்திருந்த தாபரங்கள் கர்த்தருடைய கோபத்தின் எரிச்சலாலே சங்காரமாயின.]]></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அவர் பதிவிருந்து புறப்படும் சிங்கத்தைப்போலிருப்பார்; ஒடுக்குகிறவனுடைய உக்கிரத்தினாலும், அவனுடைய உக்கிரகோபத்தினாலும் அவர்கள் தேசம் பாழாயிற்றென்று சேனைகளின் கர்த்தர் சொல்லுகிறார் என்று சொல் என்றார்.]]></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அவர் பதிவிருந்து புறப்படும் சிங்கத்தைப்போலிருப்பார்; ஒடுக்குகிறவனுடைய உக்கிரத்தினாலும், அவனுடைய உக்கிரகோபத்தினாலும் அவர்கள் தேசம் பாழாயிற்றென்று சேனைகளின் கர்த்தர் சொல்லுகிறார் என்று சொல் என்றா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391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యిర్మీయా : 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యోషీయా కుమారుడును యూదారాజునైన యెహోయాకీము నాలుగవ సంవత్సరమున, అనగా బబు లోనురాజైన నెబుకద్రెజరు మొద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వత్సరమున యూదా ప్రజలందరినిగూర్చి యిర్మీయాకు ప్రత్యక్షమైన వా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ప్రవక్తయైన యిర్మీయా యూదా ప్రజలందరి తోను యెరూషలేము నివాసులందరితోను ఆ వాక్కును ప్రకటిం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ఆమోను కుమారుడును యూదారాజు నైన యోషీయా పదుమూడవ సంవత్సరము మొదలుకొని నేటివరకు ఈ యిరువది మూ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వత్సరములు యెహోవా వాక్కు నాకు ప్రత్యక్షమగుచువచ్చెను; నేను పెందలకడ లేచి మీకు ఆ మాటలు ప్రకటించు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చ్చినను మీరు వినకపోతి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మీ చేతిపనులవలన నాకు కోపము పుట్టించకుండునట్లును, నేను మీకు ఏ బాధయు కలుగ జేయకుండునట్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న్యదేవతలను అనుసరించుటయు, వాటిని పూజించుటయు, వాటికి నమస్కారముచేయు టయు 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మీరందరు మీ చెడ్డమార్గమును మీ దుష్ట క్రియలను విడిచిపెట్టి తిరిగినయెడల, యెహోవా మీకును మీ పితరుల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త్యనివాసముగా దయచేసిన దేశములో మీరు నివసింతురని చెప్పుట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యెహోవా పెందలకడ లేచి ప్రవక్తలైన తన సేవకుల నందరిని మీయొద్దకు పంపుచు వచ్చినను మీరు వినకపోతి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నుటకు మీరు చెవియొగ్గకుంటి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అయితేమీకు బాధ కలుగుటకై మీ చేతుల పనులవలన నాకు కోపము పుట్టించి మీరు నా మాట ఆలకింపక పోతిరని యెహో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లవిచ్చు చున్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సైన్యములకధిపతియగు యెహోవా ఈలాగు సెలవిచ్చుచున్నాడుమీరు నా మాటలను ఆలకింపక పోతిరి గనుక 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ఉత్తరదేశములోనున్న సర్వజనములను, నా సేవకుడైన నెబుకద్రెజరను బబులోనురాజును పిలువ నంపించుచు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ఈ దేశముమీదికిని దీని నివాసుల మీదికిని చుట్టునున్న యీ జనులందరి మీదికిని వారిని రప్పించుచు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ఈ జనులను శాపగ్రస్తులగాను విస్మ యాస్పదముగాను అపహాస్యాస్పదముగాను ఎప్పటికిని పాడుగాను ఉండజేసె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సంతోషనాదమును ఉల్లాస శబ్దమును, పెండ్లికుమారుని స్వరమును పెండ్లికుమార్తె స్వర మును తిరుగటిరాళ్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ధ్వనిని దీపకాంతిని వారిలో ఉండ కుండ చేసె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ఈ దేశమంతయు పాడుగాను నిర్జనము గాను ఉండును; ఈ జనులు డెబ్బది సంవత్సరములు బబు లోనురాజునకు దాసులు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ఉం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యెహోవా వాక్కు ఇదేడెబ్బది సంవత్సరములు గడచిన తరువాత వారి దోషములనుబట్టి నేను బబులోనురాజును ఆ జ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లను కల్దీయుల దేశమును శిక్షింతును; ఆ దేశము ఎప్పుడు పాడుగనుండునట్లు నియమిం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నేను ఆ దేశమును గూర్చి సెలవిచ్చిన మాటలన్నియు యిర్మీయా ఈ జనము లన్నిటినిగూర్చి ప్రకటింపగా, 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రంథములో వ్రాయ బడినదంతయు ఆ దేశముమీదికి రప్పించె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ఏల యనగా నేను వారి క్రియలనుబట్టియు వారి చేతి కార్య ములనుబట్టియు వారికి ప్రతికారముచేయునట్లు అ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జనములును మహారాజులును వారిచేత సేవ చేయించు కొం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ఇశ్రాయేలు దేవుడైన యెహోవా నాకీలాగు సెల విచ్చుచున్నాడునీవు ఈ క్రోధపు మద్యపాత్రను నా చేతిలో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సికొని, నేను నిన్ను పంపుచున్న జనము లన్నిటికి దాని త్రాగింపు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వారు దాని త్రాగి సొక్కి సోలుచు నేను వారిమీదికి పంపుచున్న ఖడ్గమునుబట్టి వెఱ్ఱివాండ్రగు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అంతట యెహోవా చేతిలో నుండి నేను ఆ పాత్రను తీసికొని, యెహోవా నన్ను పంపిన జనములన్నిటికి 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రాగించి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నేటివలెనే పాడు గాను నిర్జనముగాను అపహాస్యాస్పదముగాను శాపాస్పదము గాను చేయుటకు యెరూషలేమునకును యూ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ట్టణము లకును దాని మహారాజులకును దాని అధిపతులకును త్రాగిం చి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మరియు ఐగుప్తురాజైన ఫరోయును అతని దాసు లును అతని ప్రధానులును అతని జనులంద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సమస్త మైన మిశ్రిత జనులును ఊజుదేశపు రాజులందరును ఫిలి ష్తీయుల దేశపు రాజులందరును అష్కెలోనును, గా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ను, ఎక్రోనును అష్డోదు శేషపువా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ఎదోమీయు లును మోయాబీయులును అమ్మోనీయు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తూరు రాజులందరును సీదోను రాజులందరును సముద్రమునకు ఆవలి ద్వీపపు రాజు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దదానీయులును తేమానీయు లును బూజీయులును గడ్డపుప్రక్కలను కత్తిరించుకొనువా రంద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అరబిదేశపు రాజులందరును అరణ్యములో నివసించు మిశ్రితజనముల రాజులంద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జిమీ రాజు లందరును ఏలాము రాజులందరును మాదీయుల రాజులంద 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సమీపమున ఉన్నవారేమి దూరమున ఉన్నవా రేమి ఉత్తరదేశముల రాజులందరును భూమిమీదనున్న రాజ్యములన్ని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నిలోనిది త్రాగుదురు; షేషకురాజు వారి తరువాత త్రా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నీవు వారితో ఈలాగు చెప్పుముఇశ్రాయేలు దేవుడును సైన్యములకధిపతియు నైన యెహోవా ఈలా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లవిచ్చుచున్నాడునేను మీమీదికి పంపబోవు యుద్ధముచేత త్రాగి మత్తిల్లి కక్కు కొనినవారివలెనే యుండి మీ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రల లేవకుండ పడు 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మేము త్రాగమని వారు నీ చేతిలోనుండి ఆ పాత్రను తీసికొననొల్లని యెడల నీవు వారితో ఇట్లనుముమీ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వశ్యముగా దాని త్రాగవలెనని సైన్యములకధి పతియగు యెహోవా సెలవిచ్చుచున్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నా పేరు పెట్టబడిన పట్టణమునకు నేను కీడుచేయ మొదలుపెట్టగా మీకు శిక్షలేకుండ పోవునా? మీ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శిక్షింపబడకపోరు. భూలోక నివాసులందరిమీదికి నేను ఖడ్గమును రప్పించు చున్నాను; ఇదే సైన్యములకధిపతియ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హోవా వా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కాబట్టి నీవు ఈ మాటలన్నిటిని వారికి ప్రక టించి, ఈలాగు చెప్పవలెనుఉన్నత స్థలములోనుండి యెహో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ర్జించుచున్నాడు, తన పరిశుద్ధాలయములో నుండి తన స్వరమును వినిపించుచున్నాడు, తన మంద మేయు స్థలము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ధముగా గర్జించుచున్నాడు, ద్రాక్షగానుగను త్రొక్కువారివలె అరచుచు ఆయన భూలోక నివాసులకందరికి విరోధము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ర్భటించు చున్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భూమ్యంతమువరకు సందడి వినబడును, యెహోవా జనములతో వ్యాజ్యెమాడుచున్నాడు, శరీరు లందరితో ఆ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యాజ్యెమాడుచున్నాడు, ఆయన దుష్టు లను ఖడ్గమునకు అప్పగించుచున్నాడు; ఇదే యెహోవా వా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సైన్యములకధిపతియగు యెహోవా ఈలాగు సెలవిచ్చు చున్నాడుజనమునుండి జనమునకు కీడు వ్యాపించు చున్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భూదిగంతములనుండి గొప్ప తుపాను బయలు వెళ్లుచున్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ఆ దినమున యెహోవాచేత హతులైన వారు ఈ దేశముయొక్క యీ దిశనుండి ఆ దిశవరకు కనబడుదురు. ఎవరును వారినిగూర్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గలార్చరు, వారిని సమకూర్చరు, పాతిపెట్టరు, పెంటవలె వారి శవములు నేలమీద పడియుం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మందకాపరులారా, గోలలెత్తుడి, మొఱ్ఱపెట్టుడి; మందలోని ప్రధానులారా, బూడిద చల్లుకొనుడి. మీ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రణమునొందుటకై దిన ములు పూర్తియాయెను, నేను మిమ్మును చెదరగొట్టెదను, రమ్యమైన పాత్రవలె మీరు పడు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మందకాపరు లకు ఆశ్రయస్థలము లేకపోవును, మందలోని శ్రేష్ఠ మైన వాటికి రక్షణ దొరకకపోవు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ఆలకించుడి, మంద కాపరుల మొఱ్ఱ వినబడుచున్నది, మందలోని ప్రధానుల గోలవినబడుచున్నది, యెహోవా వా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తభూమినిపాడు చేసియున్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నెమ్మదిగల మేతస్థలములు యెహోవా కోపాగ్నిచేత పాడా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క్రూరమైన ఖడ్గముచేతను ఆయన కోపాగ్నిచేతను వారి దేశము పాడుకాగా సింహము తన మరుగును విడిచినట్లు ఆయన 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రుగును విడి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25]]></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2026-10-20T03:40:38Z</dcterms:created>
  <dcterms:modified xsi:type="dcterms:W3CDTF">2026-10-20T03:40:38Z</dcterms:modified>
  <dc:title>యిర్మీయా : 25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