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ஸ்ரவேலே, இந்தப்பிரகாரமாக உனக்குச் செய்வேன்; இஸ்ரவேலே, நான் இப்படி உனக்குச்செய்யப்போகிறபடியினால் உன் தேவனைச் சந்திக்கும்படி ஆயத்தப்ப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இஸ்ரவேலே, இந்தப்பிரகாரமாக உனக்குச் செய்வேன்; இஸ்ரவேலே, நான் இப்படி உனக்குச்செய்யப்போகிறபடியினால் உன் தேவனைச் சந்திக்கும்படி ஆயத்தப்ப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பர்வதங்களை உருவாக்கினவரும் காற்றைச் சிருஷ்டித்தவரும், மனுஷனுடைய நினைவுகள் இன்னதென்று அவனுக்கு வெளிப்படுத்துகிறவரும், விடியற்காலத்தை அந்தகாரமாக்குகிறவரும், பூமியினுடைய உயர்ந்த ஸ்தானங்களின்மேல் உலாவுகிறவருமாயிருக்கிறார்; சேனைகளின் தேவனாகிய கர்த்தர் என்பது அவருடைய நாம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பர்வதங்களை உருவாக்கினவரும் காற்றைச் சிருஷ்டித்தவரும், மனுஷனுடைய நினைவுகள் இன்னதென்று அவனுக்கு வெளிப்படுத்துகிறவரும், விடியற்காலத்தை அந்தகாரமாக்குகிறவரும், பூமியினுடைய உயர்ந்த ஸ்தானங்களின்மேல் உலாவுகிறவருமாயிருக்கிறார்; சேனைகளின் தேவனாகிய கர்த்தர் என்பது அவருடைய நாம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பர்வதங்களை உருவாக்கினவரும் காற்றைச் சிருஷ்டித்தவரும், மனுஷனுடைய நினைவுகள் இன்னதென்று அவனுக்கு வெளிப்படுத்துகிறவரும், விடியற்காலத்தை அந்தகாரமாக்குகிறவரும், பூமியினுடைய உயர்ந்த ஸ்தானங்களின்மேல் உலாவுகிறவருமாயிருக்கிறார்; சேனைகளின் தேவனாகிய கர்த்தர் என்பது அவருடைய நாம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ாரியாவின் மலைகளிலுள்ள பாசானின் மாடுகளே, நீங்கள் இந்த வார்த்தைகளைக் கேளுங்கள்; தரித்திரரை ஒடுக்கி, எளியவர்களை நொறுக்கி, அவர்களுடைய எஜமான்களை நோக்கி: நாங்கள் குடிக்கும்படிக் கொண்டுவாருங்கள் என்று சொல்லு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ாரியாவின் மலைகளிலுள்ள பாசானின் மாடுகளே, நீங்கள் இந்த வார்த்தைகளைக் கேளுங்கள்; தரித்திரரை ஒடுக்கி, எளியவர்களை நொறுக்கி, அவர்களுடைய எஜமான்களை நோக்கி: நாங்கள் குடிக்கும்படிக் கொண்டுவாருங்கள் என்று சொல்லு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கர்த்தராகிய ஆண்டவர் உங்களைத் துறடுகளாலும், உங்கள் பின்சந்ததியை மீன்பிடிக்கிற தூண்டில்களாலும் இழுத்துக்கொண்டுபோகும் நாட்கள் வருமென்று அவர் தம்முடைய பரிசுத்தத்தைக்கொண்டு ஆணையி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கர்த்தராகிய ஆண்டவர் உங்களைத் துறடுகளாலும், உங்கள் பின்சந்ததியை மீன்பிடிக்கிற தூண்டில்களாலும் இழுத்துக்கொண்டுபோகும் நாட்கள் வருமென்று அவர் தம்முடைய பரிசுத்தத்தைக்கொண்டு ஆணைய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ீங்கள் ஒவ்வொருவனும் அரமனைக்குச் சுமந்துகொண்டுபோவதை எறிந்துவிட்டு, தனக்கு எதிரான திறப்புகளின் வழியாய்ப் புறப்பட்டுப்போவீர்கள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ீங்கள் ஒவ்வொருவனும் அரமனைக்குச் சுமந்துகொண்டுபோவதை எறிந்துவிட்டு, தனக்கு எதிரான திறப்புகளின் வழியாய்ப் புறப்பட்டுப்போவீ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ுக்குப் போய்த் துரோகம் பண்ணுங்கள், கில்காலுக்குப்போய்த் துரோகத்தைப் பெருகப்பண்ணி, காலைதோறும் உங்கள் பலிகளையும் மூன்றாம் வருஷத்திலே உங்கள் தசமபாகங்களையும் செலு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த்தேலுக்குப் போய்த் துரோகம் பண்ணுங்கள், கில்காலுக்குப்போய்த் துரோகத்தைப் பெருகப்பண்ணி, காலைதோறும் உங்கள் பலிகளையும் மூன்றாம் வருஷத்திலே உங்கள் தசமபாகங்களையும் செலு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ளித்தமாவுள்ள ஸ்தோத்திரபலியோடே தூபங்காட்டி, உற்சாக பலிகளைக் கூறித் தெரியப்படுத்துங்கள்; இஸ்ரவேல் புத்திரரே, இப்படிச் செய்வதே உங்களு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ளித்தமாவுள்ள ஸ்தோத்திரபலியோடே தூபங்காட்டி, உற்சாக பலிகளைக் கூறித் தெரியப்படுத்துங்கள்; இஸ்ரவேல் புத்திரரே, இப்படிச் செய்வதே உங்களு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உங்கள் பட்டணங்களில் எல்லாம் உங்கள் பல்லுகளுக்கு ஓய்வையும், உங்கள் ஸ்தலங்களில் எல்லாம் அப்பக்குறைவையும் கட்டளையிட்டேன்; ஆகிலும் நீங்களே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உங்கள் பட்டணங்களில் எல்லாம் உங்கள் பல்லுகளுக்கு ஓய்வையும், உங்கள் ஸ்தலங்களில் எல்லாம் அப்பக்குறைவையும் கட்டளையிட்டேன்; ஆகிலும் நீங்களே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வுமல்லாமல் அறுப்புக்காலம் வர இன்னும் மூன்றுமாதம் இருக்கும்போதே மழையை நான் தடுத்தேன், ஒரு பட்டணத்தின்மேல் மழைபெய்யவும் ஒரு பட்டணத்தின்மேல் மழை பெய்யாமலிருக்கவும் பண்ணினேன்; ஒரு வயலின்மேல் மழைபெய்தது, மழைபெய்யாத மற்ற வயல் காய்ந்து 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வுமல்லாமல் அறுப்புக்காலம் வர இன்னும் மூன்றுமாதம் இருக்கும்போதே மழையை நான் தடுத்தேன், ஒரு பட்டணத்தின்மேல் மழைபெய்யவும் ஒரு பட்டணத்தின்மேல் மழை பெய்யாமலிருக்கவும் பண்ணினேன்; ஒரு வயலின்மேல் மழைபெய்தது, மழைபெய்யாத மற்ற வயல் காய்ந்து 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வுமல்லாமல் அறுப்புக்காலம் வர இன்னும் மூன்றுமாதம் இருக்கும்போதே மழையை நான் தடுத்தேன், ஒரு பட்டணத்தின்மேல் மழைபெய்யவும் ஒரு பட்டணத்தின்மேல் மழை பெய்யாமலிருக்கவும் பண்ணினேன்; ஒரு வயலின்மேல் மழைபெய்தது, மழைபெய்யாத மற்ற வயல் காய்ந்து 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ு மூன்று பட்டணங்களின் மனுஷர் தண்ணீர் குடிக்க பட்டணத்துக்குப் போய் அலைந்தும் தாகந்தீர்த்துக்கொள்ளவில்லை; ஆகி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ு மூன்று பட்டணங்களின் மனுஷர் தண்ணீர் குடிக்க பட்டணத்துக்குப் போய் அலைந்தும் தாகந்தீர்த்துக்கொள்ளவில்லை; ஆகி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ுக்காயினாலும் விஷப்பனியினாலும் உங்களை தண்டித்தேன்; உங்கள் சோலைகளிலும் திராட்சத்தோட்டங்களிலும் அத்திமரங்களிலும் ஒலிவமரங்களிலும் மிகுதியானதைப் பச்சைப்புழு அரித்துப்போட்டது; ஆகிலும் என்னிடத்தில் திரும்ப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ுக்காயினாலும் விஷப்பனியினாலும் உங்களை தண்டித்தேன்; உங்கள் சோலைகளிலும் திராட்சத்தோட்டங்களிலும் அத்திமரங்களிலும் ஒலிவமரங்களிலும் மிகுதியானதைப் பச்சைப்புழு அரித்துப்போட்டது; ஆகிலும் என்னிடத்தில் திரும்ப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ுக்காயினாலும் விஷப்பனியினாலும் உங்களை தண்டித்தேன்; உங்கள் சோலைகளிலும் திராட்சத்தோட்டங்களிலும் அத்திமரங்களிலும் ஒலிவமரங்களிலும் மிகுதியானதைப் பச்சைப்புழு அரித்துப்போட்டது; ஆகிலும் என்னிடத்தில் திரும்பாமற்போன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ல் உண்டானதற்கு ஒத்த கொள்ளைநோயை உங்களுக்குள் அனுப்பினேன்; உங்கள் வாலிபரைப் பட்டயத்தாலே கொன்றேன்; உங்கள் குதிரைகளை அழித்துப்போட்டேன்; உங்கள் பாளயங்களின் நாற்றத்தை உங்கள் நாசிகளிலும் ஏற்றப்பண்ணினேன்; ஆகி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ல் உண்டானதற்கு ஒத்த கொள்ளைநோயை உங்களுக்குள் அனுப்பினேன்; உங்கள் வாலிபரைப் பட்டயத்தாலே கொன்றேன்; உங்கள் குதிரைகளை அழித்துப்போட்டேன்; உங்கள் பாளயங்களின் நாற்றத்தை உங்கள் நாசிகளிலும் ஏற்றப்பண்ணினேன்; ஆகி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ல் உண்டானதற்கு ஒத்த கொள்ளைநோயை உங்களுக்குள் அனுப்பினேன்; உங்கள் வாலிபரைப் பட்டயத்தாலே கொன்றேன்; உங்கள் குதிரைகளை அழித்துப்போட்டேன்; உங்கள் பாளயங்களின் நாற்றத்தை உங்கள் நாசிகளிலும் ஏற்றப்பண்ணினேன்; ஆகி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தோமையும் கொமோராவையும் தேவன் கவிழ்த்துப்போட்டதுபோல, உங்களைக் கவிழ்த்துப்போட்டேன்; நீங்கள் அக்கினியினின்று பறிக்கப்பட்ட கொள்ளியைப்போல இருந்தீர்கள்; ஆனா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தோமையும் கொமோராவையும் தேவன் கவிழ்த்துப்போட்டதுபோல, உங்களைக் கவிழ்த்துப்போட்டேன்; நீங்கள் அக்கினியினின்று பறிக்கப்பட்ட கொள்ளியைப்போல இருந்தீர்கள்; ஆனா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தோமையும் கொமோராவையும் தேவன் கவிழ்த்துப்போட்டதுபோல, உங்களைக் கவிழ்த்துப்போட்டேன்; நீங்கள் அக்கினியினின்று பறிக்கப்பட்ட கொள்ளியைப்போல இருந்தீர்கள்; ஆனாலும் நீங்கள் என்னிடத்தில் திரும்பாமற்போனீ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യിസ്രായേലേ, ഞാൻ ഇങ്ങനെ നിന്നോടു ചെയ്യും; യിസ്രായേലേ, ഞാൻ ഇതു നിന്നോടു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തു കൊണ്ടു നിന്റെ ദൈവത്തെ എതിരേല്പാൻ ഒരുങ്ങി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ർവ്വതങ്ങളെ നിർമ്മക്കയും കാറ്റിനെ സൃഷ്ടിക്കയും മനുഷ്യനോടു അവന്റെ നിരൂപണം ഇന്നതെന്നു അറിയ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ാതത്തെ അന്ധകാരമാക്കുകയും ഭൂമിയുടെ ഉന്നതികളിന്മേൽ നടകൊള്ളുകയും ചെയ്യുന്ന ഒരുത്തനു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ദൈവമായ യഹോവ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ളിയവരെ പീഡിപിക്കയും ദരിദ്രന്മാരെ തകർക്കുകയും തങ്ങളുടെ ഭർത്താക്കന്മാരോടു: കൊണ്ടുവരുവിൻ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ക്കട്ടെ എന്നു പറകയും ചെയ്യുന്ന ശമർയ്യാപർവ്വതത്തിലെ ബാശാന്യപശുക്കളേ, ഈ വചനം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ങ്ങളെ കൊളുത്തുകൊണ്ടും നിങ്ങളുടെ സന്തതിയെ ചൂണ്ടൽകൊണ്ടും പിടിച്ചു കൊണ്ടുപോകുന്ന 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വരും എന്നു യഹോവയായ കർത്താവു തന്റെ വിശുദ്ധിയെച്ചൊല്ലി സത്യ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ോൾ നിങ്ങൾ ഓരോരുത്തി നേരെ മുമ്പോട്ടു മതിൽ പിളർപ്പുകളിൽകൂടി പുറത്തുചെല്ലുകയും രിമ്മോ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ഞ്ഞുകളകയും ചെയ്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ബേഥേലിൽചെന്നു അതിക്രമം ചെയ്‍വിൻ; ഗില്ഗാലിൽ ചെന്നു അതിക്രമം വർദ്ധിപ്പിപ്പിൻ; രാവിലെതോ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ഹനനയാഗങ്ങളെയും മൂന്നാംനാൾ തോറും നിങ്ങളുടെ ദശാംശങ്ങളെയും കൊണ്ടു ചെ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ുളിച്ചമാവുകൊണ്ടുള്ള സ്തോത്ര യാഗം അർപ്പിപ്പിൻ; സ്വമേധാർപ്പിതങ്ങളെ ഘോഷിച്ചു പ്രസിദ്ധമാക്ക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അല്ലോ, യിസ്രായേൽമക്കളേ നിങ്ങൾക്കു ഇഷ്ടമായിരിക്കുന്നത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ുടെ എല്ലാപട്ടണങ്ങളിലും ഞാൻ നിങ്ങൾക്കു പല്ലിന്റെ വെടിപ്പും എല്ലായിടങ്ങളിലും അപ്പ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വും വരുത്തീട്ടും നിങ്ങൾ എങ്കലേക്കു തിരിഞ്ഞ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ൊയ്ത്തിന്നു ഇനി മൂന്നു മാസമുള്ളപ്പോൾ ഞാൻ നിങ്ങൾക്കു മഴ മുടക്കിക്കളഞ്ഞു; ഞാൻ ഒരു പട്ടണത്തിൽ മ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യ്യിക്കയും മറ്റെ പട്ടണത്തിൽ മഴ പെയ്യിക്കാതിരിക്കയും ചെയ്തു; ഒരു കണ്ടത്തിൽ മഴ പെയ്തു; മഴ പെയ്യ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െ കണ്ടം വര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ണ്ടുമൂന്നു പട്ടണം വെള്ളം കുടിപ്പാൻ ഒരു പട്ടണത്തിലേക്കു ഉഴന്നുചെന്നു, ദാഹം തീർന്നില്ലതാന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ട്ടും നിങ്ങൾ എങ്കലേക്കു തിരിഞ്ഞ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ങ്ങളെ വെൺകതിർകൊണ്ടും വിഷമഞ്ഞുകൊണ്ടും ശിക്ഷിച്ചു; നിങ്ങളുടെ തോട്ട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പ്പറമ്പുകളെയും അത്തിവൃക്ഷങ്ങളെയും ഒലിവുമരങ്ങളെയും പലപ്പോഴും തുള്ളൻ തിന്നുകളഞ്ഞു; എന്ന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ങ്കലേക്കു തിരിഞ്ഞ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ിസ്രയീമിൽ എന്നപ്പോലെ ഞാൻ മഹാമാരി നിങ്ങളടെ ഇടയിൽ അയച്ചു നിങ്ങളുടെ യൌവനക്കാരെ വാൾകൊണ്ടു ക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കുതിരകളെ പിടിച്ചു കൊണ്ടുപോയി; നിങ്ങളുടെ പാളയങ്ങളിലെ നാറ്റം ഞാൻ നിങ്ങളുടെ മൂക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ുമാറാക്കി; എന്നിട്ടും നിങ്ങൾ എങ്കലേക്കു തിരിഞ്ഞ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ൈവം സൊദോമിനെയും ഗൊമോരയെയും ഉന്മൂലനാശം ചെയ്തതുപോലെ ഞാൻ നിങ്ങളുടെ ഇടയിൽ ഒരു ഉന്മൂലന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ി, നിങ്ങൾ കത്തുന്ന തീയിൽനിന്നു വലിച്ചെടുക്കപ്പെട്ട ഒരു കൊള്ളിപോലെ ആയിരുന്നു; എന്ന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ങ്കലേക്കു തിരിഞ്ഞ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2026-10-21T01:59:02Z</dcterms:created>
  <dcterms:modified xsi:type="dcterms:W3CDTF">2026-10-21T01:59:02Z</dcterms:modified>
  <dc:title>ആമോസ്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