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00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યિર્મેયા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મિસરના ઉત્તર ભાગમાં મિગ્દોલ, તાહપાન્હેસ, નોફ અને પાથોસના પ્રદેશમાં વસતા યહૂદિયાવાસીઓ વિષે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દેશો યમિર્યા પાસે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ઇસ્રાએલના દેવ સૈન્યોનો દેવ યહોવાના આ વચન છે: યરૂશાલેમ અને યહૂદિયાના બધા નગરો પર મેં જે આફત ઉ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 તમે જોઇ છે. આજે પણ એ નગરો ખંડેર હાલતમાં અને વસ્તી વગર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જે ‘દેવો’ ને તેઓએ કે તમે તમારા પિતૃઓમાંથી પણ કોઇએ જાણ્યા નથી, તે દેવોની તેઓએ પૂજા કરી; તેથી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પર અતિ કોપાયમાન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મેં સતત મારા સેવકો, પ્રબોધકો, મોકલીને તેમને ચેતવ્યા હતા કે, ‘આ અધમ કૃત્ય કરશો નહિ; હું તિરસ્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રંતુ તમારા વડવાઓએ સાંભળ્યું નહિ, અને પોતાના દુષ્ટ માગોર્થી પાછા ફર્યા નહિ; તેઓએ તો આ ‘દેવો’ આગ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બલિદાનો ચઢાવવાનું ચાલું જ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આથી મારો કોપ યહૂદિયાના નગરોમાં અને યરૂશાલેમના મહોલ્લાઓમાં અગ્નિની જેમ પ્રગટી ઊઠયો અને તે શ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ડેર અને વેરાન થઇ ગયાં, આજે પણ તેમની એ જ દશા છે, ઉજ્જડ પડે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ને હવે હું ઇસ્રાએલનો દેવ, સૈન્યોનો દેવ યહોવા કહું છું: “આવી સમસ્યાઓ તમે તમારે માથે શા માટે નો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મે શા માટે યહૂદિયાના સ્ત્રીઓ, પુરુષો, બાળકો અને ધાવણાં બાળકોનો વિનાશ થવા દો છો? તમે શા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પાછળ કોઇને બાકી રહેવા દે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પણ મિસરમાં વસતા બધાં યહૂદીઓ, તમે મારા વચન ધ્યાનથી સાંભળો; હું મારા મોટા નામનાં સમ ખાઇને ક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આ હું યહોવા બોલું છું, કે આખા મિસરમાં હવે કોઇ પણ યહૂદી મારું નામ લઇ શકશે નહિ. કોઇ પણ યહૂ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સમ કહીને સમ લઇ શક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મે મૂર્તિઓ બનાવી છે અને અહીં મિસરમાં તેઓની પૂજા કરીને તેઓની આગળ બલિ ચઢાવી ધૂપ બાળ્યો છે.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ને તમે મને વધુ કોપાયમાન કર્યો છે અને તમારો સંપૂર્ણ વિનાશ કરવા તથા તમને પૃથ્વીના સર્વ દેશો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પરૂપ તથા નિંદારૂપ કરવા તમે મને ફરજ પા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સાવધાન, હું તમારા પર મારી નજર રાખીશ પણ તમારા ભલા માટે નહિ! તમારા પર આફત આવે તેવું હું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 બધાં યુદ્ધ અને દુકાળથી સમાપ્ત થઇ જશો. કોઇ પણ બચવા નહિ પા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મારા પિતૃઓના પાપ, યહૂદિયાના રાજાઓ તથા રાણીઓનાં પાપ, અને તમારા પોતાના દ્વારા તથા તમારી પત્ની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રા યહૂદિયા તથા યરૂશાલેમની શેરીઓમાં આચરવામાં આવેલા પાપ શું તમે ભૂલી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મ છતાં મિસરમાં વસતાં થોડા યહૂદીઓ મોતમાંથી ઊગરી જશે અને તેઓ યહૂદિયા પાછાં જશે. ત્યારે બચ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મેલા લોકોને ખબર પડશે કે કોના વચન સાચાં છે, મારાં કે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આજપર્યંત તમે તે માટે પશ્ચાતાપ કર્યો નથી, કે મેં તમારી અને તમારા પિતૃઓની આગળ રજૂ કરેલા નિયમો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યદાઓનું પાલન કર્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હું તને આ પ્રમાણે નિશાની આપીશ કે, તેથી હું તને મિસરમાં શિક્ષા કરીશ, કે જેથી તને ખબર પડે કે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 પર ખરેખર ભયાનક વિપત્તિ લા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થી ઇસ્રાએલના દેવ, સૈન્યોનો દેવ યહોવા કહે છે: “જુઓ, હું તમારી પર ભયાનક મુસીબતો મોકલવા માટે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યાના લોકોનો જડમૂળથી નાશ કરવા માટે કૃત નિશ્ચ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યહોવા કહે છે: જુઓ, જેમ મેં યહૂદિયાના રાજા સિદકિયાને બાબિલના રાજા નબૂખાદનેસ્સારના હાથમાં સોં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ધો, તેમ હું મિસરના રાજા ફારુન હોફ્રાને તેના દુશ્મનના હાથમાં, તેનો જીવ લેવાની શકિત લોકોના હાથ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યહૂદિયાના બાકી રહેલા લોકો જેમણે મિસર જઇને વસવાનો નિર્ધાર કર્યો છે, તેમને હું હતા ન હ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ખીશ. તેઓ બધા જ મિસર દેશમાં નાશ પામશે; કોઇ યુદ્ધમાં મરશે તો કોઇ દુકાળમાં મરશે. નાનામોટા સૌ યુદ્ધ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દુકાળમાં મરી પરવારશે. તેમની દશા જોઇને લોકો ભયભીત અને સ્તબ્ધ બની જશે. સૌ તેમની હાંસી અને ના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શે, અને તેમનું નામ શાપરૂપ લે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યરૂશાલેમની જેમ જ મિસરમાં વસનારાઓને પણ હું યુદ્ધ, દુકાળ અને રોગચાળાથી સજા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થી યહૂદિયાના બાકી રહેલા જે ફરી યહૂદિયા જઇને વસવાની આશાએ મિસરમાં જઇને વસ્યા છે તેમાંથી કોઇ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તો રહેવાનો નથી કે પાછો યહૂદિયા જવા પામવાનો નથી, કારણ, થોડા ભાગી છૂટેલા સિવાય કોઇ મારા કોપ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ચી શક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આ સાંભળીને જેઓ જાણતા હતા કે તેમની પત્નીઓ બીજા દેવોને બલી ચઢાવે છે તે બધાએ અને ત્યાં ઊભેલી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ત્રીઓ જેઓ મોટા સમૂહમાં હતી તેમને તેમ જ મિસરમાં પાથોસમાં વસતાં બધા માણસોને યમિર્યાએ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 અમારા માટે દેવનો સંદેશ લાવે છે, પણ અમે એ સાંભળ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મે જે જે કરવાની પ્રતિજ્ઞા કરી છે તે જ અમે ચોક્કસ કરીશું. અમે અને અમારા વડીલો, અમારા રાજાઓ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રા આગેવાનો જેમ યહૂદિયાના ગામોમાં અને યરૂશાલેમમાં થાય છે, તેમ આકાશની સમ્રાજ્ઞીને બલિદાન, અર્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પેયાર્પણો ચઢાવતા રહીશું. તે વખતે અમને જોઇએ તેટલું ખાવા મળતું હતું, અમે ઘણા સુખી અને સમૃદ્ધ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રંતુ જ્યારથી અમે આકાશની સામ્રાજ્ઞીને આહુતિ આપવાનું અને પેયાર્પણો ચઢાવવાનું બંધ કર્યું, ત્યાર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 ભારે મુશ્કેલીઓ ભોગવીએ છીએ, યુદ્ધનો કે દુકાળનો અમે ભોગ થઇ પડ્યા છી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સ્ત્રીઓ બોલી ઊઠી, “શું તું એવું ધારે છે કે અમારા પતિઓની સંમતિ વગર, તેઓની મદદ વિના ‘આકાશ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રાજ્ઞી’ ની પૂજા કરતા હતાં અને તેને પેયાર્પણ ચઢાવતા હતાં તેમ જ તેની મુદ્રાવાળી રોટલીઓ તૈયા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અર્પણ કરતા હતાં? ના, એવું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પછી યમિર્યાએ એવો ઉત્તર આપનારા સૌ કોઇને, સ્ત્રીઓને અને પુરુષો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મે તથા તમારા વડીલો તથા તમારા રાજાઓ અને સરદારો તેમજ દેશના બધા લોકો યહૂદિયાના નગરોમાં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ના મહોલ્લાઓમાં મૂર્તિઓ આગળ ધૂપ બાળતા હતાં, તને લાગે છે કે તેને તે યાદ નથી? ચોક્કસ, તે આ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નમાં રાખે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મે જે દુષ્કમોર્ કરતા હતા તે યહોવા વધુ વખત સહન કરી શક્યા નહિ; તેથી તેમણે તમારો દેશ જેમ આ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 ઉજ્જડ, વેરાન, શ્રાપરૂપ અને નિર્જન ક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તમારા પર આ આફત આવી છે અને આજે પણ કાયમ છે તેનું કારણ, તમે એ અપીર્ને યહોવાનો અપરાધ કર્યો,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યું કર્યુ નહિ કે તેના નિયમો, કાયદાઓ અને આજ્ઞાઓનું પાલન પણ 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પછી યમિર્યાએ તે સ્ત્રીઓને તથા સર્વ લોકોને કહ્યું, “મિસરમાં વસતા યહૂદિયાના નાગરિકો તમે સ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વચન ધ્યાનથી સાંભ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સૈન્યોનો દેવ યહોવા, ઇસ્રાએલના દેવ કહે છે, ‘જ્યા સુધી આ બાબત તને અને તારી પત્નીને લાગુ પ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એ જ કર્યુ છે જે તે કહ્યું હતું, “તે કહ્યું હતું, અમે સ્વર્ગની રાણીને બલિદાન, અર્પણો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યાર્પણો ચઢાવીને અમારી પ્રતિજ્ઞા ચોક્કસ પાળીશું તેથી કોઇ પણ ભોગે તમે તમારી પ્રતિજ્ઞાઓ પૂ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યિર્મેયા : 44]]></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2026-10-20T05:23:18Z</dcterms:created>
  <dcterms:modified xsi:type="dcterms:W3CDTF">2026-10-20T05:23:18Z</dcterms:modified>
  <dc:title>યિર્મેયા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