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ினுடைய இரகசியத்தினிமித்தம் கட்டப்பட்டிருக்கிற நான் அந்த இரகசியத்தைக்குறித்துப் பேசவேண்டியபிரகாரமாய்ப் பேசி, அதை வெளிப்படுத்துவதற்க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ினுடைய இரகசியத்தினிமித்தம் கட்டப்பட்டிருக்கிற நான் அந்த இரகசியத்தைக்குறித்துப் பேசவேண்டியபிரகாரமாய்ப் பேசி, அதை வெளிப்படுத்துவதற்க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ினுடைய இரகசியத்தினிமித்தம் கட்டப்பட்டிருக்கிற நான் அந்த இரகசியத்தைக்குறித்துப் பேசவேண்டியபிரகாரமாய்ப் பேசி, அதை வெளிப்படுத்துவதற்க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வசனம் செல்லும்படியான வாசலை தேவன் திறந்தருளும்படி எங்களுக்காகவும் வேண்டிக்கொள்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றம்பேயிருக்கிறவர்களுக்கு முன்பாக ஞானமாய் நடந்து காலத்தைப் பிரயோஜனப்படுத்திக்கொள்ள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வனுக்கு இன்னின்னபடி உத்தரவு சொல்லவேண்டுமென்று நீங்கள் அறியும்படிக்கு, உங்கள் வசனம் எப்பொழுதும் கிருபை பொருந்தினதாயும் உப்பால் சாரமேறினதாயுமிருப்ப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வனுக்கு இன்னின்னபடி உத்தரவு சொல்லவேண்டுமென்று நீங்கள் அறியும்படிக்கு, உங்கள் வசனம் எப்பொழுதும் கிருபை பொருந்தினதாயும் உப்பால் சாரமேறினதாயுமிருப்ப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ியமான சகோதரனும், உண்மையுள்ள ஊழியக்காரனும், கர்த்தருக்குள் எனக்கு உடன் வேலையாளுமாயிருக்கிற தீகிக்கு என்பவன் என் செய்திகளையெல்லாம் உங்களுக்கு அறிவி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ியமான சகோதரனும், உண்மையுள்ள ஊழியக்காரனும், கர்த்தருக்குள் எனக்கு உடன் வேலையாளுமாயிருக்கிற தீகிக்கு என்பவன் என் செய்திகளையெல்லாம் உங்களுக்கு அறிவி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செய்திகளை அறியவும், உங்கள் இருதயங்களைத் தேற்றவ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செய்திகளை அறியவும், உங்கள் இருதயங்களைத் தேற்றவ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யும், உங்களிலொருவனாயிருக்கிற உண்மையும் பிரியமுமுள்ள சகோதரனாகிய ஒநேசிமு என்பவனையும், உங்களிடத்தில் அனுப்பியிருக்கிறேன்; அவர்கள் இவ்விடத்துச் செய்திகளையெல்லாம் உங்களுக்கு அறிவி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யும், உங்களிலொருவனாயிருக்கிற உண்மையும் பிரியமுமுள்ள சகோதரனாகிய ஒநேசிமு என்பவனையும், உங்களிடத்தில் அனுப்பியிருக்கிறேன்; அவர்கள் இவ்விடத்துச் செய்திகளையெல்லாம் உங்களுக்கு அறிவி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ோடேகூடக் காவலிலிருக்கிற அரிஸ்தர்க்கு உங்களுக்கு வாழ்த்துதல் சொல்லுகிறான்; பர்னபாவுக்கு இனத்தானாகிய மாற்கும் வாழ்த்துதல் சொல்லுகிறான், இவனைக்குறித்துக் கட்டளைபெற்றீர்களே; இவன் உங்களிடத்தில் வந்தால் இவனை அங்கிகரித்துக்கொள்ள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ோடேகூடக் காவலிலிருக்கிற அரிஸ்தர்க்கு உங்களுக்கு வாழ்த்துதல் சொல்லுகிறான்; பர்னபாவுக்கு இனத்தானாகிய மாற்கும் வாழ்த்துதல் சொல்லுகிறான், இவனைக்குறித்துக் கட்டளைபெற்றீர்களே; இவன் உங்களிடத்தில் வந்தால் இவனை அங்கிகரித்துக்கொள்ள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ோடேகூடக் காவலிலிருக்கிற அரிஸ்தர்க்கு உங்களுக்கு வாழ்த்துதல் சொல்லுகிறான்; பர்னபாவுக்கு இனத்தானாகிய மாற்கும் வாழ்த்துதல் சொல்லுகிறான், இவனைக்குறித்துக் கட்டளைபெற்றீர்களே; இவன் உங்களிடத்தில் வந்தால் இவனை அங்கிகரித்துக்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ுஸ்து என்னப்பட்ட இயேசுவும் வாழ்த்துதல் சொல்லுகிறான். விருத்தசேதனமுள்ளவர்களில் இவர்கள் மாத்திரம் தேவனுடைய ராஜ்யத்தின்பொருட்டு என் உடன்வேலையாட்களாயிருந்து, எனக்கு ஆறுதல் செய்துவந்த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ுஸ்து என்னப்பட்ட இயேசுவும் வாழ்த்துதல் சொல்லுகிறான். விருத்தசேதனமுள்ளவர்களில் இவர்கள் மாத்திரம் தேவனுடைய ராஜ்யத்தின்பொருட்டு என் உடன்வேலையாட்களாயிருந்து, எனக்கு ஆறுதல் செய்துவந்த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உங்களுக்காகவும், லவோதிக்கேயருக்காகவும், எராப்போலியருக்காவும், மிகுந்த ஜாக்கிரதையுள்ளவனாயிருக்கிறானென்பதற்கு நான் சாட்சியா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ரியமான வைத்தியனாகிய லூக்காவும், தேமாவும், உங்களுக்கு வாழ்த்துதல் சொல்ல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வோதிக்கேயாவிலிருக்கிற சகோதரரையும், நிம்பாவையும், அவன் வீட்டில் கூடுகிற சபையையும் வாழ்த்த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வோதிக்கேயாவிலிருக்கிற சகோதரரையும், நிம்பாவையும், அவன் வீட்டில் கூடுகிற சபையையும் வாழ்த்த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நிருபம் உங்களிடத்தில் வாசிக்கப்பட்டபின்பு இது லவோதிக்கேயா சபையிலும் வாசிக்கப்படும்படி செய்யுங்கள், லவோதிக்கேயாவிலிருந்து வரும் நிருபத்தை நீங்களும் வாசி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நிருபம் உங்களிடத்தில் வாசிக்கப்பட்டபின்பு இது லவோதிக்கேயா சபையிலும் வாசிக்கப்படும்படி செய்யுங்கள், லவோதிக்கேயாவிலிருந்து வரும் நிருபத்தை நீங்களும் வாசி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்க்கிப்பைக் கண்டு: நீ கர்த்தரிடத்தில் பெற்ற ஊழியத்தை நிறைவேற்றும்படி கவனமாயிருப்பாயாகவென்று சொல்ல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ாகிய நான் என் கையினால் எழுதி, உங்களை வாழ்த்துகிறேன். நான் கட்டப்பட்டிருக்கிறதை நினைத்துக்கொள்ளுங்கள். கிருபை உங்களோடிருப்பதாக. ஆமெ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ாகிய நான் என் கையினால் எழுதி, உங்களை வாழ்த்துகிறேன். நான் கட்டப்பட்டிருக்கிறதை நினைத்துக்கொள்ளுங்கள். கிருபை உங்களோடிருப்பதாக. ஆமெ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ஜமான்களே, உங்களுக்கும் பரலோகத்தில் எஜமான் இருக்கிறாரென்று அறிந்து, வேலைக்காரருக்கு நீதியும் செவ்வையுமானதைச் செய்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ஜமான்களே, உங்களுக்கும் பரலோகத்தில் எஜமான் இருக்கிறாரென்று அறிந்து, வேலைக்காரருக்கு நீதியும் செவ்வையுமானதைச் செய்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டைவிடாமல் ஜெபம்பண்ணுங்கள், ஸ்தோத்திரத்துடன் ஜெபத்தில் விழித்தி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મારા માટે પણ પ્રાર્થના કરો. પ્રાર્થના કરો કે દેવ અમને તેની સુવાર્તા ફેલાવવાની તક આપે. પ્રાર્થ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 કે દેવે જે ખ્રિસ્ત વિષેનું મર્મ પ્રકાશિત કર્યુ છે તેનો અમે ઉપદેશ આપી શકીએ. હું કારાગૃહમા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હું આ સત્યનો ઉપદેશ આપું છ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્રાર્થના કરો કે આ સત્યને હું લોકોને સ્પષ્ટ જાહેર કરી શકું. આ જ મારે ક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 લોકો વિશ્વાસુ નથી તેવા લોકો સાથે ડહાપણથી વર્તો. તમારા સમયનો સદુપયોગ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્યારે તમે વાતચીત કરો, ત્યારે તમે હમેશા માયાળુ અને બુદ્ધિમાન રહો. પછી જ તમે પ્રત્યેક વ્યક્તિ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ે જે રીતે ઉત્તર આપવો જોઈએ તે રીતે આપી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ુખિકસ ખ્રિસ્તમાં મારો વહાલો ભાઈ છે. પ્રભુમાં તે મારી સાથે વિશ્વાસુ સેવક તથા સાથી દાસ છે. ત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સાથે બની રહેલી તમામ ઘટનાઓ જણ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જ હું એને મોકલી રહ્યો છું. અમે કેવી સ્થિતિમાં છીએ, તે તમે જાણો એમ હું ઈચ્છુ છું. અન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ોત્સાહિત કરવા માટે પણ હું એને મોકલી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ઓનસિમસની સાથે હું એને મોકલી રહ્યો છું. ઓનેસિમસ ખ્રિસ્તમાં વિશ્વાસુ અને વહાલો ભાઈ છે. તે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ૂહમાંથી આવે છે. તુખિકસ અને ઓનેસિમસ તમને અહીં જે કંઈ બન્યું છે તે જણ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રિસ્તાર્ખસ તમને ક્ષેમકુશળ કહે છે. તે મારી સાથે અહીં કેદી છે. અને માર્ક, બાર્નાબાસનો પિત્રાઈ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ક્ષેમકુશળ કહે છે. (માર્ક અંગે શું કરવું તે ક્યારનું મેં તમને જણાવી દીધું છે. જો તે ત્યાં આવ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મે તેને આવકારજ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ઈસુ પણ (તે યુસ્તસના નામે પણ ઓળખાય છે) તમને ક્ષેમકુશળ કહે છે. આ જ ફક્ત યહૂદી વિશ્વાસુઓ છે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સાથે દેવના રાજ્ય માટે કાર્ય કરે છે. તેઓ મારા માટે દિલાસારુંપ બની રહ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પાફ્રાસ પણ તમને ક્ષેમકુશળ કહે છે. તે ઈસુ ખ્રિસ્તનો સેવક છે. અને તે તમારા સંઘનો છે. તે હમે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માટે આગ્રહથી પ્રાર્થના કરે છે. તે પ્રાર્થે છે કે તમે આત્મિક રીતે પરિપકવ બનવા માટે વિકાસ પા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ેવ તમારા માટે ઈચ્છે છે તે દરેક વસ્તુ તમને પ્રાપ્ત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જાણું છું કે તેણે તમારા માટે અને લાવદિકિયા અને હિયરાપુલિસના લોકો માટે કઠોર પરિશ્રમ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ેમાસ અને આપણા વહાલા મિત્ર લૂક વેંદ પણ ક્ષેમકુશળ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લાવદિકિયાના ભાઈઓ અને બહેનોને ક્ષેમકુશળ કહેજો. અને નુમ્ફા અને મંડળી કે જે તેના ઘરમાં મળ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પણ ક્ષેમકુશળ કહે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 પત્ર તમારી આગળ વાંચ્યાં પછી, તે લાવદિકિયાની મંડળીમાં પણ વંચાવવા તેની કાળજી રાખજો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દિકિયામાં જે પત્ર મેં લખ્યો છે તે પણ તમે વાંચ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ર્ખિપસને કહેજો કે, “તને પ્રભુએ જે કામ સોંપ્યું છે તે પૂર્ણ કરવા સાવધ રહે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પાઉલ, મારા સ્વહસ્તે આ પત્ર લખી રહ્યો છું અને તમને ક્ષેમકુશળ પાઠવી રહ્યો છુ, કારાગારમાં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દ કરજો. દેવની કૃપા (દયા) તમારા પર થાઓ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ઘણીઓ, જે બાબતો તમારા સેવકો માટે સુંદર અને ન્યાયી હોય તે તેમને આપો. યાદ રાખો કે આકાશમાં તમારો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્રાર્થનામાં ખંતથી મંડયા રહો. અને જ્યારે તમે પ્રાર્થના કરો, ત્યારે હમેશા દેવની આભાર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2026-10-21T09:39:29Z</dcterms:created>
  <dcterms:modified xsi:type="dcterms:W3CDTF">2026-10-21T09:39:29Z</dcterms:modified>
  <dc:title>કલોસીઓને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